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4" r:id="rId1"/>
    <p:sldMasterId id="2147483978" r:id="rId2"/>
    <p:sldMasterId id="2147483989" r:id="rId3"/>
    <p:sldMasterId id="2147484019" r:id="rId4"/>
  </p:sldMasterIdLst>
  <p:handoutMasterIdLst>
    <p:handoutMasterId r:id="rId8"/>
  </p:handoutMasterIdLst>
  <p:sldIdLst>
    <p:sldId id="256" r:id="rId5"/>
    <p:sldId id="257" r:id="rId6"/>
    <p:sldId id="258" r:id="rId7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Untitled Section" id="{08B179C1-8661-784C-8DA4-6308837A7511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69EAD"/>
    <a:srgbClr val="B60225"/>
    <a:srgbClr val="C03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48" y="66"/>
      </p:cViewPr>
      <p:guideLst>
        <p:guide orient="horz" pos="921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377CAF-2816-7F40-B848-406DD27D5DEB}" type="datetime1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5E4603-4871-0F40-9F04-AA53B8A0D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0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91716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99294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2 SmartArt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2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565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23999"/>
            <a:ext cx="8229600" cy="398780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31355"/>
            <a:ext cx="8229600" cy="4812919"/>
          </a:xfrm>
        </p:spPr>
        <p:txBody>
          <a:bodyPr tIns="0" rIns="0" bIns="0"/>
          <a:lstStyle>
            <a:lvl1pPr marL="365760" indent="-365760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31520" indent="-365760">
              <a:buClr>
                <a:srgbClr val="B60225"/>
              </a:buClr>
              <a:buFont typeface="Courier New"/>
              <a:buChar char="o"/>
              <a:defRPr sz="2400" baseline="0"/>
            </a:lvl2pPr>
            <a:lvl3pPr marL="731520" indent="-365760">
              <a:buClr>
                <a:srgbClr val="B60225"/>
              </a:buClr>
              <a:buFont typeface="Courier New"/>
              <a:buChar char="o"/>
              <a:defRPr sz="2400" baseline="0"/>
            </a:lvl3pPr>
            <a:lvl4pPr marL="731520" indent="-365760">
              <a:buClr>
                <a:srgbClr val="B60225"/>
              </a:buClr>
              <a:buFont typeface="Courier New"/>
              <a:buChar char="o"/>
              <a:defRPr sz="2400" baseline="0"/>
            </a:lvl4pPr>
            <a:lvl5pPr marL="731520" indent="-365760">
              <a:buClr>
                <a:srgbClr val="B60225"/>
              </a:buClr>
              <a:buFont typeface="Courier New"/>
              <a:buChar char="o"/>
              <a:defRPr sz="24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65125" indent="-365125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4161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3-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5922118" y="1113257"/>
            <a:ext cx="3221882" cy="1675498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200" y="1278439"/>
            <a:ext cx="4972622" cy="4821276"/>
          </a:xfrm>
        </p:spPr>
        <p:txBody>
          <a:bodyPr tIns="0"/>
          <a:lstStyle>
            <a:lvl1pPr marL="365760" indent="-365760"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517900" y="284311"/>
            <a:ext cx="5120640" cy="726952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5922118" y="4698875"/>
            <a:ext cx="3221882" cy="16765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922118" y="2907348"/>
            <a:ext cx="3221882" cy="167293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567778" y="284311"/>
            <a:ext cx="5119021" cy="731520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200" y="1286794"/>
            <a:ext cx="4435340" cy="4846343"/>
          </a:xfrm>
        </p:spPr>
        <p:txBody>
          <a:bodyPr tIns="0"/>
          <a:lstStyle>
            <a:lvl1pPr marL="365760" indent="-365760"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96659"/>
            <a:ext cx="512064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69900" y="1314510"/>
            <a:ext cx="4162137" cy="47010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6337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93086"/>
            <a:ext cx="5120640" cy="7274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898" y="1270033"/>
            <a:ext cx="4079753" cy="470095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148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900" y="1278173"/>
            <a:ext cx="4105153" cy="47039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947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492344" y="290146"/>
            <a:ext cx="5194455" cy="727511"/>
          </a:xfrm>
          <a:prstGeom prst="rect">
            <a:avLst/>
          </a:prstGeom>
        </p:spPr>
        <p:txBody>
          <a:bodyPr rIns="0" anchor="ctr">
            <a:noAutofit/>
          </a:bodyPr>
          <a:lstStyle>
            <a:lvl1pPr algn="r">
              <a:buFontTx/>
              <a:buNone/>
              <a:defRPr sz="1600" cap="all">
                <a:solidFill>
                  <a:srgbClr val="000000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46841"/>
            <a:ext cx="8229600" cy="4045388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chemeClr val="tx1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5313"/>
            <a:ext cx="8229600" cy="4701034"/>
          </a:xfrm>
          <a:prstGeom prst="rect">
            <a:avLst/>
          </a:prstGeom>
        </p:spPr>
        <p:txBody>
          <a:bodyPr lIns="0" tIns="0" rIns="0" b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 baseline="0">
                <a:solidFill>
                  <a:schemeClr val="tx1"/>
                </a:solidFill>
              </a:defRPr>
            </a:lvl1pPr>
            <a:lvl2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2pPr>
            <a:lvl3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3pPr>
            <a:lvl4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4pPr>
            <a:lvl5pPr marL="731520" indent="-365760">
              <a:buClr>
                <a:srgbClr val="B60225"/>
              </a:buClr>
              <a:buFont typeface="Courier New"/>
              <a:buChar char="o"/>
              <a:defRPr sz="24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 lIns="0"/>
          <a:lstStyle>
            <a:lvl1pPr marL="0" indent="0">
              <a:buFontTx/>
              <a:buNone/>
              <a:defRPr/>
            </a:lvl1pPr>
            <a:lvl2pPr marL="365125" indent="-365125">
              <a:buFont typeface="Arial"/>
              <a:buChar char="•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5499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45611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57893" y="4719416"/>
            <a:ext cx="3886107" cy="16406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57893" y="2916703"/>
            <a:ext cx="3886107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57893" y="1113989"/>
            <a:ext cx="3886107" cy="16543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45611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5087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b_childrens_horizstack_3c_CMYK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98" y="2235200"/>
            <a:ext cx="6076002" cy="238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4978400" y="1111318"/>
            <a:ext cx="4165600" cy="256039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1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4978400" y="3826396"/>
            <a:ext cx="4165600" cy="255636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1322362"/>
            <a:ext cx="4309573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74638"/>
            <a:ext cx="5435600" cy="741362"/>
          </a:xfrm>
          <a:prstGeom prst="rect">
            <a:avLst/>
          </a:prstGeom>
        </p:spPr>
        <p:txBody>
          <a:bodyPr vert="horz" anchor="ctr"/>
          <a:lstStyle>
            <a:lvl1pPr>
              <a:defRPr sz="1800" cap="all" baseline="0">
                <a:solidFill>
                  <a:srgbClr val="B6022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4941382" y="1116769"/>
            <a:ext cx="4202617" cy="255494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3" name="Table Placeholder 7"/>
          <p:cNvSpPr>
            <a:spLocks noGrp="1"/>
          </p:cNvSpPr>
          <p:nvPr>
            <p:ph type="tbl" sz="quarter" idx="12"/>
          </p:nvPr>
        </p:nvSpPr>
        <p:spPr>
          <a:xfrm>
            <a:off x="4941382" y="3801972"/>
            <a:ext cx="4202617" cy="257264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458788" y="1322362"/>
            <a:ext cx="4198162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33411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Bulleted Text-2 SmartArt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0" y="288518"/>
            <a:ext cx="5120640" cy="7239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1"/>
          </p:nvPr>
        </p:nvSpPr>
        <p:spPr>
          <a:xfrm>
            <a:off x="4868117" y="1107212"/>
            <a:ext cx="4275883" cy="257264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4864100" y="3818253"/>
            <a:ext cx="4279900" cy="257264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58788" y="1322362"/>
            <a:ext cx="4142457" cy="4704325"/>
          </a:xfrm>
          <a:prstGeom prst="rect">
            <a:avLst/>
          </a:prstGeom>
        </p:spPr>
        <p:txBody>
          <a:bodyPr lIns="0" tIns="0"/>
          <a:lstStyle>
            <a:lvl1pPr marL="365760" indent="-365760">
              <a:buClr>
                <a:srgbClr val="B60225"/>
              </a:buClr>
              <a:buFont typeface="Arial"/>
              <a:buChar char="•"/>
              <a:defRPr sz="3200">
                <a:solidFill>
                  <a:schemeClr val="tx1"/>
                </a:solidFill>
              </a:defRPr>
            </a:lvl1pPr>
            <a:lvl2pPr marL="731520" indent="-365760" algn="l">
              <a:buClr>
                <a:srgbClr val="B60225"/>
              </a:buClr>
              <a:buFont typeface="Courier New"/>
              <a:buChar char="o"/>
              <a:defRPr sz="24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30955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9071"/>
            <a:ext cx="9144000" cy="52836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48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ny Brook Univers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23999"/>
            <a:ext cx="8229600" cy="398780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72324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581866"/>
            <a:ext cx="8229600" cy="3653886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36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25651"/>
            <a:ext cx="8229600" cy="4701034"/>
          </a:xfrm>
        </p:spPr>
        <p:txBody>
          <a:bodyPr tIns="0" rIns="0" bIns="0"/>
          <a:lstStyle>
            <a:lvl1pPr marL="0" indent="-365760">
              <a:buFont typeface="Arial"/>
              <a:buChar char="•"/>
              <a:defRPr>
                <a:solidFill>
                  <a:schemeClr val="tx1"/>
                </a:solidFill>
              </a:defRPr>
            </a:lvl1pPr>
            <a:lvl2pPr marL="731520" indent="-365760">
              <a:buClr>
                <a:srgbClr val="C03137"/>
              </a:buClr>
              <a:buFont typeface="Courier New"/>
              <a:buChar char="o"/>
              <a:defRPr sz="2400"/>
            </a:lvl2pPr>
            <a:lvl3pPr marL="731520" indent="-365760">
              <a:buFont typeface="Courier New"/>
              <a:buChar char="o"/>
              <a:defRPr sz="2400" baseline="0"/>
            </a:lvl3pPr>
            <a:lvl4pPr marL="731520" indent="-365760">
              <a:buFont typeface="Courier New"/>
              <a:buChar char="o"/>
              <a:defRPr sz="2400" baseline="0"/>
            </a:lvl4pPr>
            <a:lvl5pPr marL="731520" indent="-365760">
              <a:buFont typeface="Courier New"/>
              <a:buChar char="o"/>
              <a:defRPr sz="24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Header followed by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1013" y="1325650"/>
            <a:ext cx="8205787" cy="4645336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B60225"/>
                </a:solidFill>
              </a:defRPr>
            </a:lvl1pPr>
            <a:lvl2pPr marL="365125" marR="0" indent="-365125" algn="l" defTabSz="4572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>
                <a:srgbClr val="B60225"/>
              </a:buClr>
              <a:buSzTx/>
              <a:buFont typeface="Arial"/>
              <a:buChar char="•"/>
              <a:tabLst/>
              <a:defRPr baseline="0"/>
            </a:lvl2pPr>
            <a:lvl3pPr marL="709295" indent="-342900">
              <a:buFont typeface="Courier New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marL="731520" marR="0" lvl="2" indent="-365125" algn="l" defTabSz="457200" rtl="0" eaLnBrk="0" fontAlgn="base" latinLnBrk="0" hangingPunct="0">
              <a:lnSpc>
                <a:spcPct val="100000"/>
              </a:lnSpc>
              <a:spcBef>
                <a:spcPts val="768"/>
              </a:spcBef>
              <a:spcAft>
                <a:spcPct val="0"/>
              </a:spcAft>
              <a:buClr>
                <a:srgbClr val="B60225"/>
              </a:buClr>
              <a:buSzTx/>
              <a:buFont typeface="Arial"/>
              <a:buChar char="•"/>
              <a:tabLst/>
              <a:defRPr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8781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-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7"/>
          </p:nvPr>
        </p:nvSpPr>
        <p:spPr>
          <a:xfrm>
            <a:off x="5922118" y="1113257"/>
            <a:ext cx="3221882" cy="1675498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21"/>
          </p:nvPr>
        </p:nvSpPr>
        <p:spPr>
          <a:xfrm>
            <a:off x="5922118" y="4698875"/>
            <a:ext cx="3221882" cy="16765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22"/>
          </p:nvPr>
        </p:nvSpPr>
        <p:spPr>
          <a:xfrm>
            <a:off x="5922118" y="2907348"/>
            <a:ext cx="3221882" cy="167293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5257800" y="1111318"/>
            <a:ext cx="3886200" cy="5271436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80212"/>
            <a:ext cx="9144000" cy="46990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7200" y="1375914"/>
            <a:ext cx="4435340" cy="4846343"/>
          </a:xfrm>
        </p:spPr>
        <p:txBody>
          <a:bodyPr tIns="0"/>
          <a:lstStyle>
            <a:lvl1pPr marL="0" indent="0">
              <a:buFontTx/>
              <a:buNone/>
              <a:defRPr sz="3200">
                <a:solidFill>
                  <a:srgbClr val="B60225"/>
                </a:solidFill>
              </a:defRPr>
            </a:lvl1pPr>
            <a:lvl2pPr marL="288925" indent="-288925" algn="l">
              <a:buClr>
                <a:srgbClr val="B60225"/>
              </a:buClr>
              <a:buFont typeface="Arial"/>
              <a:buChar char="•"/>
              <a:defRPr sz="2400" baseline="0">
                <a:solidFill>
                  <a:schemeClr val="tx1"/>
                </a:solidFill>
              </a:defRPr>
            </a:lvl2pPr>
            <a:lvl4pPr marL="685800" indent="-365125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25651"/>
            <a:ext cx="8229600" cy="470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46483"/>
            <a:ext cx="2740025" cy="47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0834" y="300777"/>
            <a:ext cx="5065965" cy="724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374611"/>
            <a:ext cx="9144000" cy="491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6" r:id="rId1"/>
    <p:sldLayoutId id="2147484557" r:id="rId2"/>
    <p:sldLayoutId id="2147484558" r:id="rId3"/>
    <p:sldLayoutId id="2147484591" r:id="rId4"/>
    <p:sldLayoutId id="2147484559" r:id="rId5"/>
    <p:sldLayoutId id="2147484560" r:id="rId6"/>
    <p:sldLayoutId id="2147484582" r:id="rId7"/>
    <p:sldLayoutId id="2147484583" r:id="rId8"/>
    <p:sldLayoutId id="2147484586" r:id="rId9"/>
    <p:sldLayoutId id="2147484575" r:id="rId10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ts val="768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02596"/>
            <a:ext cx="8229600" cy="468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smtClean="0"/>
              <a:t>level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429143"/>
            <a:ext cx="2728912" cy="49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6000" y="296659"/>
            <a:ext cx="5120640" cy="723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374611"/>
            <a:ext cx="9144000" cy="491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88" r:id="rId4"/>
    <p:sldLayoutId id="2147484564" r:id="rId5"/>
    <p:sldLayoutId id="2147484565" r:id="rId6"/>
    <p:sldLayoutId id="2147484580" r:id="rId7"/>
    <p:sldLayoutId id="2147484581" r:id="rId8"/>
    <p:sldLayoutId id="2147484579" r:id="rId9"/>
    <p:sldLayoutId id="2147484576" r:id="rId10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403226"/>
            <a:ext cx="2743201" cy="5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B602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476062" y="283983"/>
            <a:ext cx="5210737" cy="730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650"/>
            <a:ext cx="8229600" cy="4701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80788"/>
            <a:ext cx="2895600" cy="4772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7" r:id="rId1"/>
    <p:sldLayoutId id="2147484568" r:id="rId2"/>
    <p:sldLayoutId id="2147484569" r:id="rId3"/>
    <p:sldLayoutId id="2147484584" r:id="rId4"/>
    <p:sldLayoutId id="2147484570" r:id="rId5"/>
    <p:sldLayoutId id="2147484587" r:id="rId6"/>
    <p:sldLayoutId id="2147484577" r:id="rId7"/>
    <p:sldLayoutId id="2147484578" r:id="rId8"/>
    <p:sldLayoutId id="2147484590" r:id="rId9"/>
    <p:sldLayoutId id="2147484585" r:id="rId10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1600" kern="1200" cap="all" baseline="0">
          <a:solidFill>
            <a:srgbClr val="000000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6576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31520" indent="-365760" algn="l" defTabSz="576263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31520" indent="-365760" algn="l" defTabSz="457200" rtl="0" eaLnBrk="0" fontAlgn="base" hangingPunct="0">
        <a:spcBef>
          <a:spcPct val="20000"/>
        </a:spcBef>
        <a:spcAft>
          <a:spcPct val="0"/>
        </a:spcAft>
        <a:buClr>
          <a:srgbClr val="B60225"/>
        </a:buClr>
        <a:buFont typeface="Courier New"/>
        <a:buChar char="o"/>
        <a:defRPr sz="2400" kern="1200" baseline="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98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918211"/>
      </p:ext>
    </p:extLst>
  </p:cSld>
  <p:clrMapOvr>
    <a:masterClrMapping/>
  </p:clrMapOvr>
</p:sld>
</file>

<file path=ppt/theme/theme1.xml><?xml version="1.0" encoding="utf-8"?>
<a:theme xmlns:a="http://schemas.openxmlformats.org/drawingml/2006/main" name="14110733H_SBU_SBM_CH_PowerPoint Template 1-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Children's Hospit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ＭＳ Ｐゴシック</vt:lpstr>
      <vt:lpstr>Arial</vt:lpstr>
      <vt:lpstr>Calibri</vt:lpstr>
      <vt:lpstr>Courier New</vt:lpstr>
      <vt:lpstr>Helvetica</vt:lpstr>
      <vt:lpstr>ヒラギノ角ゴ Pro W3</vt:lpstr>
      <vt:lpstr>14110733H_SBU_SBM_CH_PowerPoint Template 1-15</vt:lpstr>
      <vt:lpstr>Stony Brook University</vt:lpstr>
      <vt:lpstr>Stony Brook Medicine</vt:lpstr>
      <vt:lpstr>Stony Brook Children's Hospital</vt:lpstr>
      <vt:lpstr>PowerPoint Presentation</vt:lpstr>
      <vt:lpstr>PowerPoint Presentation</vt:lpstr>
      <vt:lpstr>PowerPoint Presentation</vt:lpstr>
    </vt:vector>
  </TitlesOfParts>
  <Company>SUNY Stony Brook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Pearce, James</dc:creator>
  <cp:lastModifiedBy>Pearce, James</cp:lastModifiedBy>
  <cp:revision>1</cp:revision>
  <cp:lastPrinted>2012-02-02T20:51:24Z</cp:lastPrinted>
  <dcterms:created xsi:type="dcterms:W3CDTF">2016-04-04T20:17:22Z</dcterms:created>
  <dcterms:modified xsi:type="dcterms:W3CDTF">2016-04-04T20:18:20Z</dcterms:modified>
</cp:coreProperties>
</file>