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6" r:id="rId4"/>
  </p:sldMasterIdLst>
  <p:notesMasterIdLst>
    <p:notesMasterId r:id="rId14"/>
  </p:notesMasterIdLst>
  <p:handoutMasterIdLst>
    <p:handoutMasterId r:id="rId15"/>
  </p:handoutMasterIdLst>
  <p:sldIdLst>
    <p:sldId id="415" r:id="rId5"/>
    <p:sldId id="426" r:id="rId6"/>
    <p:sldId id="452" r:id="rId7"/>
    <p:sldId id="453" r:id="rId8"/>
    <p:sldId id="451" r:id="rId9"/>
    <p:sldId id="466" r:id="rId10"/>
    <p:sldId id="454" r:id="rId11"/>
    <p:sldId id="468" r:id="rId12"/>
    <p:sldId id="467" r:id="rId13"/>
  </p:sldIdLst>
  <p:sldSz cx="9144000" cy="6858000" type="screen4x3"/>
  <p:notesSz cx="7010400" cy="9296400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0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391" autoAdjust="0"/>
  </p:normalViewPr>
  <p:slideViewPr>
    <p:cSldViewPr showGuides="1">
      <p:cViewPr varScale="1">
        <p:scale>
          <a:sx n="81" d="100"/>
          <a:sy n="81" d="100"/>
        </p:scale>
        <p:origin x="108" y="396"/>
      </p:cViewPr>
      <p:guideLst>
        <p:guide orient="horz" pos="408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4DCBAF28-A2E4-4567-AEB3-4D5526073794}" type="datetimeFigureOut">
              <a:rPr lang="en-US"/>
              <a:pPr>
                <a:defRPr/>
              </a:pPr>
              <a:t>5/12/2017</a:t>
            </a:fld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1ECC367C-73BD-4019-B2A8-2E1595FD6F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9319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C3816D8-5B30-4CF0-8C0A-21759C1780AC}" type="datetimeFigureOut">
              <a:rPr lang="en-US"/>
              <a:pPr>
                <a:defRPr/>
              </a:pPr>
              <a:t>5/12/2017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C2933B1-4F99-48B8-8CC5-EFC2B84112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8935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8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839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 b="1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938336" y="2286000"/>
            <a:ext cx="5272088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66712" y="5257800"/>
            <a:ext cx="8458200" cy="533400"/>
          </a:xfrm>
        </p:spPr>
        <p:txBody>
          <a:bodyPr/>
          <a:lstStyle>
            <a:lvl1pPr marL="0" indent="0">
              <a:buFontTx/>
              <a:buNone/>
              <a:defRPr sz="1600" baseline="0"/>
            </a:lvl1pPr>
            <a:lvl2pPr marL="285750" indent="0">
              <a:buFontTx/>
              <a:buNone/>
              <a:defRPr sz="1600"/>
            </a:lvl2pPr>
            <a:lvl3pPr marL="571500" indent="0">
              <a:buFontTx/>
              <a:buNone/>
              <a:defRPr sz="1600"/>
            </a:lvl3pPr>
            <a:lvl4pPr marL="857250" indent="0">
              <a:buFontTx/>
              <a:buNone/>
              <a:defRPr sz="1600"/>
            </a:lvl4pPr>
            <a:lvl5pPr marL="1143000" indent="0"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enter photo description/credit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620000" y="4038600"/>
            <a:ext cx="1371600" cy="1371600"/>
          </a:xfrm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85750" indent="0">
              <a:buNone/>
              <a:defRPr sz="800">
                <a:solidFill>
                  <a:schemeClr val="bg1"/>
                </a:solidFill>
              </a:defRPr>
            </a:lvl2pPr>
            <a:lvl3pPr marL="628650" indent="0">
              <a:buNone/>
              <a:defRPr sz="800">
                <a:solidFill>
                  <a:schemeClr val="bg1"/>
                </a:solidFill>
              </a:defRPr>
            </a:lvl3pPr>
            <a:lvl4pPr marL="857250" indent="0">
              <a:buNone/>
              <a:defRPr sz="800">
                <a:solidFill>
                  <a:schemeClr val="bg1"/>
                </a:solidFill>
              </a:defRPr>
            </a:lvl4pPr>
            <a:lvl5pPr marL="1143000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18368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2900"/>
              </a:lnSpc>
              <a:spcBef>
                <a:spcPts val="1200"/>
              </a:spcBef>
              <a:buFont typeface="Arial" pitchFamily="34" charset="0"/>
              <a:buChar char="•"/>
              <a:tabLst/>
              <a:defRPr lang="en-US" dirty="0" smtClean="0"/>
            </a:lvl1pPr>
            <a:lvl2pPr>
              <a:lnSpc>
                <a:spcPts val="2500"/>
              </a:lnSpc>
              <a:spcBef>
                <a:spcPts val="600"/>
              </a:spcBef>
              <a:defRPr lang="en-US" dirty="0" smtClean="0"/>
            </a:lvl2pPr>
            <a:lvl3pPr>
              <a:lnSpc>
                <a:spcPts val="2900"/>
              </a:lnSpc>
              <a:spcBef>
                <a:spcPts val="600"/>
              </a:spcBef>
              <a:defRPr lang="en-US" dirty="0" smtClean="0"/>
            </a:lvl3pPr>
            <a:lvl4pPr>
              <a:lnSpc>
                <a:spcPts val="2900"/>
              </a:lnSpc>
              <a:spcBef>
                <a:spcPts val="600"/>
              </a:spcBef>
              <a:defRPr lang="en-US" dirty="0" smtClean="0"/>
            </a:lvl4pPr>
            <a:lvl5pPr marL="1428750" indent="-22860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»"/>
              <a:tabLst/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620000" y="4038600"/>
            <a:ext cx="1371600" cy="1371600"/>
          </a:xfrm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85750" indent="0">
              <a:buNone/>
              <a:defRPr sz="800">
                <a:solidFill>
                  <a:schemeClr val="bg1"/>
                </a:solidFill>
              </a:defRPr>
            </a:lvl2pPr>
            <a:lvl3pPr marL="628650" indent="0">
              <a:buNone/>
              <a:defRPr sz="800">
                <a:solidFill>
                  <a:schemeClr val="bg1"/>
                </a:solidFill>
              </a:defRPr>
            </a:lvl3pPr>
            <a:lvl4pPr marL="857250" indent="0">
              <a:buNone/>
              <a:defRPr sz="800">
                <a:solidFill>
                  <a:schemeClr val="bg1"/>
                </a:solidFill>
              </a:defRPr>
            </a:lvl4pPr>
            <a:lvl5pPr marL="1143000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015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09600"/>
            <a:ext cx="7772400" cy="533400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981200"/>
            <a:ext cx="7772400" cy="2657475"/>
          </a:xfrm>
        </p:spPr>
        <p:txBody>
          <a:bodyPr anchor="t"/>
          <a:lstStyle>
            <a:lvl1pPr algn="ctr">
              <a:defRPr sz="32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620000" y="4038600"/>
            <a:ext cx="1371600" cy="1371600"/>
          </a:xfrm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85750" indent="0">
              <a:buNone/>
              <a:defRPr sz="800">
                <a:solidFill>
                  <a:schemeClr val="bg1"/>
                </a:solidFill>
              </a:defRPr>
            </a:lvl2pPr>
            <a:lvl3pPr marL="628650" indent="0">
              <a:buNone/>
              <a:defRPr sz="800">
                <a:solidFill>
                  <a:schemeClr val="bg1"/>
                </a:solidFill>
              </a:defRPr>
            </a:lvl3pPr>
            <a:lvl4pPr marL="857250" indent="0">
              <a:buNone/>
              <a:defRPr sz="800">
                <a:solidFill>
                  <a:schemeClr val="bg1"/>
                </a:solidFill>
              </a:defRPr>
            </a:lvl4pPr>
            <a:lvl5pPr marL="1143000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77850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393934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6058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93783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25521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19770583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956329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B9363-4EC0-4149-8F04-C4473948E78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5/12/2017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889504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12518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2928735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pic>
        <p:nvPicPr>
          <p:cNvPr id="4" name="Picture 3" descr="A stylized image of a question mark sitting on a puzzle piece." title="Image: Questions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50" y="1327150"/>
            <a:ext cx="2806700" cy="420370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7620000" y="4038600"/>
            <a:ext cx="1371600" cy="1371600"/>
          </a:xfrm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85750" indent="0">
              <a:buNone/>
              <a:defRPr sz="800">
                <a:solidFill>
                  <a:schemeClr val="bg1"/>
                </a:solidFill>
              </a:defRPr>
            </a:lvl2pPr>
            <a:lvl3pPr marL="628650" indent="0">
              <a:buNone/>
              <a:defRPr sz="800">
                <a:solidFill>
                  <a:schemeClr val="bg1"/>
                </a:solidFill>
              </a:defRPr>
            </a:lvl3pPr>
            <a:lvl4pPr marL="857250" indent="0">
              <a:buNone/>
              <a:defRPr sz="800">
                <a:solidFill>
                  <a:schemeClr val="bg1"/>
                </a:solidFill>
              </a:defRPr>
            </a:lvl4pPr>
            <a:lvl5pPr marL="1143000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7116023"/>
      </p:ext>
    </p:extLst>
  </p:cSld>
  <p:clrMapOvr>
    <a:masterClrMapping/>
  </p:clrMapOvr>
  <p:transition>
    <p:wipe dir="r"/>
  </p:transition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828800" y="2514600"/>
            <a:ext cx="54102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272826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FEMA Visual Template"/>
          <p:cNvPicPr>
            <a:picLocks noChangeAspect="1" noChangeArrowheads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48898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  <p:sldLayoutId id="2147484078" r:id="rId12"/>
    <p:sldLayoutId id="2147484079" r:id="rId13"/>
    <p:sldLayoutId id="2147484080" r:id="rId14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285750" indent="-285750" algn="l" rtl="0" eaLnBrk="1" fontAlgn="base" hangingPunct="1">
        <a:spcBef>
          <a:spcPts val="600"/>
        </a:spcBef>
        <a:spcAft>
          <a:spcPct val="0"/>
        </a:spcAft>
        <a:buSzPct val="121000"/>
        <a:buChar char="•"/>
        <a:tabLst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tabLst/>
        <a:defRPr sz="2400" b="0">
          <a:solidFill>
            <a:schemeClr val="tx1"/>
          </a:solidFill>
          <a:latin typeface="+mn-lt"/>
          <a:cs typeface="+mn-cs"/>
        </a:defRPr>
      </a:lvl2pPr>
      <a:lvl3pPr marL="85725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tabLst/>
        <a:defRPr sz="2400" b="0">
          <a:solidFill>
            <a:schemeClr val="tx1"/>
          </a:solidFill>
          <a:latin typeface="+mn-lt"/>
          <a:cs typeface="+mn-cs"/>
        </a:defRPr>
      </a:lvl3pPr>
      <a:lvl4pPr marL="1143000" indent="-285750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tabLst/>
        <a:defRPr sz="2400" b="0">
          <a:solidFill>
            <a:schemeClr val="tx1"/>
          </a:solidFill>
          <a:latin typeface="+mn-lt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har char="»"/>
        <a:tabLst/>
        <a:defRPr sz="2000" b="0">
          <a:solidFill>
            <a:schemeClr val="tx1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 smtClean="0"/>
              <a:t>E136: </a:t>
            </a:r>
            <a:r>
              <a:rPr lang="en-US" cap="all" dirty="0"/>
              <a:t>Master Exercise Practitioner </a:t>
            </a:r>
            <a:r>
              <a:rPr lang="en-US" cap="all" dirty="0" smtClean="0"/>
              <a:t/>
            </a:r>
            <a:br>
              <a:rPr lang="en-US" cap="all" dirty="0" smtClean="0"/>
            </a:br>
            <a:r>
              <a:rPr lang="en-US" cap="all" dirty="0" smtClean="0"/>
              <a:t>Capstone </a:t>
            </a:r>
            <a:r>
              <a:rPr lang="en-US" cap="all" dirty="0"/>
              <a:t>Course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Unit 4: Course Wrap-Up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4.</a:t>
            </a:r>
            <a:fld id="{AABC80B5-9D81-458C-976F-659B9695CDDC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PHOTO: Emergency management personnel take part in a </a:t>
            </a:r>
            <a:r>
              <a:rPr lang="en-US" dirty="0" err="1" smtClean="0"/>
              <a:t>SimCell</a:t>
            </a:r>
            <a:r>
              <a:rPr lang="en-US" dirty="0" smtClean="0"/>
              <a:t> during an exercise.</a:t>
            </a:r>
            <a:endParaRPr lang="en-US" dirty="0"/>
          </a:p>
        </p:txBody>
      </p:sp>
      <p:pic>
        <p:nvPicPr>
          <p:cNvPr id="6" name="Picture 13" descr="Emergency management personnel take part in a SimCell during an exercise." title="Photo: SimCe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3708" y="2052424"/>
            <a:ext cx="4331892" cy="3248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TextBox 5"/>
          <p:cNvSpPr txBox="1"/>
          <p:nvPr/>
        </p:nvSpPr>
        <p:spPr>
          <a:xfrm>
            <a:off x="2438400" y="5334000"/>
            <a:ext cx="4286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  <p:custDataLst>
      <p:tags r:id="rId1"/>
    </p:custData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Objective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the end of this unit you will be able to:</a:t>
            </a:r>
          </a:p>
          <a:p>
            <a:pPr lvl="1"/>
            <a:r>
              <a:rPr lang="en-US" dirty="0" smtClean="0"/>
              <a:t>Summarize the key points of the E136: Master Exercise Practitioner Capstone Course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4.</a:t>
            </a:r>
            <a:fld id="{AABC80B5-9D81-458C-976F-659B9695CDDC}" type="slidenum">
              <a:rPr lang="en-US" smtClean="0"/>
              <a:pPr/>
              <a:t>2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846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</a:t>
            </a:r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smtClean="0"/>
              <a:t>Unit 2 </a:t>
            </a:r>
            <a:r>
              <a:rPr lang="en-US" dirty="0" smtClean="0"/>
              <a:t>you learned about </a:t>
            </a:r>
            <a:r>
              <a:rPr lang="en-US" dirty="0" smtClean="0"/>
              <a:t>steps </a:t>
            </a:r>
            <a:r>
              <a:rPr lang="en-US" dirty="0" smtClean="0"/>
              <a:t>7 and 8 of the </a:t>
            </a:r>
            <a:r>
              <a:rPr lang="en-US" dirty="0" smtClean="0"/>
              <a:t>eight </a:t>
            </a:r>
            <a:r>
              <a:rPr lang="en-US" dirty="0" smtClean="0"/>
              <a:t>Exercise Evaluation Steps, including:</a:t>
            </a:r>
          </a:p>
          <a:p>
            <a:pPr lvl="1"/>
            <a:r>
              <a:rPr lang="en-US" dirty="0" smtClean="0"/>
              <a:t>When </a:t>
            </a:r>
            <a:r>
              <a:rPr lang="en-US" dirty="0"/>
              <a:t>an AAR/IP is considered final</a:t>
            </a:r>
          </a:p>
          <a:p>
            <a:pPr lvl="1"/>
            <a:r>
              <a:rPr lang="en-US" dirty="0"/>
              <a:t>That corrective actions captured in the AAR/IP should be tracked and continually reported on until </a:t>
            </a:r>
            <a:r>
              <a:rPr lang="en-US" dirty="0" smtClean="0"/>
              <a:t>completion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4.</a:t>
            </a:r>
            <a:fld id="{AABC80B5-9D81-458C-976F-659B9695CDDC}" type="slidenum">
              <a:rPr lang="en-US" smtClean="0"/>
              <a:pPr/>
              <a:t>3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059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Review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Unit 3 you learned about FSEs, including:</a:t>
            </a:r>
          </a:p>
          <a:p>
            <a:pPr lvl="1"/>
            <a:r>
              <a:rPr lang="en-US" dirty="0"/>
              <a:t>The characteristics of an FSE</a:t>
            </a:r>
          </a:p>
          <a:p>
            <a:pPr lvl="1"/>
            <a:r>
              <a:rPr lang="en-US" dirty="0"/>
              <a:t>How the HSEEP Exercise Cycle applies to an FSE</a:t>
            </a:r>
          </a:p>
          <a:p>
            <a:pPr lvl="1"/>
            <a:r>
              <a:rPr lang="en-US" dirty="0" smtClean="0"/>
              <a:t>Benefits and challenges </a:t>
            </a:r>
            <a:r>
              <a:rPr lang="en-US" dirty="0"/>
              <a:t>of an </a:t>
            </a:r>
            <a:r>
              <a:rPr lang="en-US" dirty="0" smtClean="0"/>
              <a:t>FSE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4.</a:t>
            </a:r>
            <a:fld id="{AABC80B5-9D81-458C-976F-659B9695CDDC}" type="slidenum">
              <a:rPr lang="en-US" smtClean="0"/>
              <a:pPr/>
              <a:t>4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106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</a:t>
            </a:r>
            <a:r>
              <a:rPr lang="en-US" dirty="0" smtClean="0"/>
              <a:t>Review (</a:t>
            </a:r>
            <a:r>
              <a:rPr lang="en-US" dirty="0"/>
              <a:t>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completed Proficiency Demonstration #1: Full-Scale </a:t>
            </a:r>
            <a:r>
              <a:rPr lang="en-US" dirty="0" smtClean="0"/>
              <a:t>Exercise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dirty="0" smtClean="0"/>
              <a:t>Applied </a:t>
            </a:r>
            <a:r>
              <a:rPr lang="en-US" dirty="0"/>
              <a:t>the </a:t>
            </a:r>
            <a:r>
              <a:rPr lang="en-US" dirty="0" smtClean="0"/>
              <a:t>four phases of </a:t>
            </a:r>
            <a:r>
              <a:rPr lang="en-US" dirty="0"/>
              <a:t>the exercise cycle—design and development, conduct, evaluation, and improvement </a:t>
            </a:r>
            <a:r>
              <a:rPr lang="en-US" dirty="0" smtClean="0"/>
              <a:t>planning to a full-scale exercise </a:t>
            </a:r>
            <a:r>
              <a:rPr lang="en-US" dirty="0" smtClean="0"/>
              <a:t>(</a:t>
            </a:r>
            <a:r>
              <a:rPr lang="en-US" dirty="0" smtClean="0"/>
              <a:t>FSE)</a:t>
            </a:r>
            <a:endParaRPr lang="en-US" dirty="0"/>
          </a:p>
          <a:p>
            <a:pPr lvl="1"/>
            <a:r>
              <a:rPr lang="en-US" dirty="0" smtClean="0"/>
              <a:t>Applied </a:t>
            </a:r>
            <a:r>
              <a:rPr lang="en-US" dirty="0"/>
              <a:t>the </a:t>
            </a:r>
            <a:r>
              <a:rPr lang="en-US" dirty="0" smtClean="0"/>
              <a:t>eight Exercise </a:t>
            </a:r>
            <a:r>
              <a:rPr lang="en-US" dirty="0"/>
              <a:t>Design Steps to </a:t>
            </a:r>
            <a:r>
              <a:rPr lang="en-US" dirty="0" smtClean="0"/>
              <a:t>an FSE</a:t>
            </a:r>
            <a:endParaRPr lang="en-US" dirty="0"/>
          </a:p>
          <a:p>
            <a:pPr lvl="1"/>
            <a:r>
              <a:rPr lang="en-US" dirty="0" smtClean="0"/>
              <a:t>Applied </a:t>
            </a:r>
            <a:r>
              <a:rPr lang="en-US" dirty="0"/>
              <a:t>the </a:t>
            </a:r>
            <a:r>
              <a:rPr lang="en-US" dirty="0"/>
              <a:t>eight Exercise </a:t>
            </a:r>
            <a:r>
              <a:rPr lang="en-US" dirty="0"/>
              <a:t>Evaluation Steps to </a:t>
            </a:r>
            <a:r>
              <a:rPr lang="en-US" dirty="0" smtClean="0"/>
              <a:t>an FSE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4.</a:t>
            </a:r>
            <a:fld id="{AABC80B5-9D81-458C-976F-659B9695CDDC}" type="slidenum">
              <a:rPr lang="en-US" smtClean="0"/>
              <a:pPr/>
              <a:t>5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22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4.</a:t>
            </a:r>
            <a:fld id="{AABC80B5-9D81-458C-976F-659B9695CDDC}" type="slidenum">
              <a:rPr lang="en-US" smtClean="0"/>
              <a:pPr/>
              <a:t>6</a:t>
            </a:fld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GRAPHIC: A stylized image of a question mark sitting on a puzzle piece.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1939959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Evaluations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 anchorCtr="0"/>
          <a:lstStyle/>
          <a:p>
            <a:pPr marL="0" indent="0" algn="ctr">
              <a:buNone/>
            </a:pPr>
            <a:r>
              <a:rPr lang="en-US" dirty="0" smtClean="0"/>
              <a:t>Thoughts? </a:t>
            </a:r>
            <a:r>
              <a:rPr lang="en-US" dirty="0" smtClean="0"/>
              <a:t>Comment</a:t>
            </a:r>
            <a:r>
              <a:rPr lang="en-US" dirty="0" smtClean="0"/>
              <a:t>s?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4.</a:t>
            </a:r>
            <a:fld id="{AABC80B5-9D81-458C-976F-659B9695CDDC}" type="slidenum">
              <a:rPr lang="en-US" smtClean="0"/>
              <a:pPr/>
              <a:t>7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075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4.</a:t>
            </a:r>
            <a:fld id="{AABC80B5-9D81-458C-976F-659B9695CDDC}" type="slidenum">
              <a:rPr lang="en-US" smtClean="0"/>
              <a:pPr/>
              <a:t>8</a:t>
            </a:fld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919163"/>
            <a:ext cx="7772400" cy="833438"/>
          </a:xfrm>
        </p:spPr>
        <p:txBody>
          <a:bodyPr/>
          <a:lstStyle/>
          <a:p>
            <a:r>
              <a:rPr lang="en-US" dirty="0" smtClean="0"/>
              <a:t>Congratulations</a:t>
            </a:r>
            <a:r>
              <a:rPr lang="en-US" dirty="0"/>
              <a:t>!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GRAPHIC: A coin with a seal and the words Master Exercise Practitioner on it.</a:t>
            </a:r>
            <a:endParaRPr lang="en-US" dirty="0"/>
          </a:p>
        </p:txBody>
      </p:sp>
      <p:pic>
        <p:nvPicPr>
          <p:cNvPr id="5" name="Picture 4" descr="A coin with a seal and the words Master Exercise Practitioner on it." title="Image: MEP coi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873469"/>
            <a:ext cx="3429000" cy="3429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2738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Graduation</a:t>
            </a:r>
            <a:endParaRPr lang="en-US" dirty="0"/>
          </a:p>
        </p:txBody>
      </p:sp>
      <p:pic>
        <p:nvPicPr>
          <p:cNvPr id="11" name="Content Placeholder 10" descr="An image of a graduation cap and diploma." title="Image: Graduation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424" y="1524000"/>
            <a:ext cx="6616976" cy="405841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4.</a:t>
            </a:r>
            <a:fld id="{AABC80B5-9D81-458C-976F-659B9695CDDC}" type="slidenum">
              <a:rPr lang="en-US" smtClean="0"/>
              <a:pPr/>
              <a:t>9</a:t>
            </a:fld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GRAPHIC: An image of a graduation cap and diploma.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836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D4A14D06AFE54790B16CFC8BDB1621" ma:contentTypeVersion="1" ma:contentTypeDescription="Create a new document." ma:contentTypeScope="" ma:versionID="3bf36b3a4c30f10f2eab5cd1744d8cf0">
  <xsd:schema xmlns:xsd="http://www.w3.org/2001/XMLSchema" xmlns:p="http://schemas.microsoft.com/office/2006/metadata/properties" xmlns:ns2="57cfa848-76d7-4fa5-825b-d37a1166a4af" targetNamespace="http://schemas.microsoft.com/office/2006/metadata/properties" ma:root="true" ma:fieldsID="3e631809a7ba0d72361dc97029eafe2e" ns2:_="">
    <xsd:import namespace="57cfa848-76d7-4fa5-825b-d37a1166a4af"/>
    <xsd:element name="properties">
      <xsd:complexType>
        <xsd:sequence>
          <xsd:element name="documentManagement">
            <xsd:complexType>
              <xsd:all>
                <xsd:element ref="ns2:Unit_x0020_Number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57cfa848-76d7-4fa5-825b-d37a1166a4af" elementFormDefault="qualified">
    <xsd:import namespace="http://schemas.microsoft.com/office/2006/documentManagement/types"/>
    <xsd:element name="Unit_x0020_Number" ma:index="8" nillable="true" ma:displayName="Unit Number" ma:decimals="0" ma:internalName="Unit_x0020_Number">
      <xsd:simpleType>
        <xsd:restriction base="dms:Number">
          <xsd:minInclusive value="0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Document Note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Unit_x0020_Number xmlns="57cfa848-76d7-4fa5-825b-d37a1166a4af" xsi:nil="true"/>
  </documentManagement>
</p:properties>
</file>

<file path=customXml/itemProps1.xml><?xml version="1.0" encoding="utf-8"?>
<ds:datastoreItem xmlns:ds="http://schemas.openxmlformats.org/officeDocument/2006/customXml" ds:itemID="{F32851B5-71FC-4DC3-91D6-9418EEAA97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cfa848-76d7-4fa5-825b-d37a1166a4af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12E58511-CDAB-4366-BB3E-046CEEDBD4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CA6080-A6E3-46B8-A5A6-3B87354F488C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purl.org/dc/terms/"/>
    <ds:schemaRef ds:uri="57cfa848-76d7-4fa5-825b-d37a1166a4af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10860</TotalTime>
  <Words>254</Words>
  <Application>Microsoft Office PowerPoint</Application>
  <PresentationFormat>On-screen Show (4:3)</PresentationFormat>
  <Paragraphs>40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Courier New</vt:lpstr>
      <vt:lpstr>Times New Roman</vt:lpstr>
      <vt:lpstr>Wingdings</vt:lpstr>
      <vt:lpstr>1_Default Design</vt:lpstr>
      <vt:lpstr>E136: Master Exercise Practitioner  Capstone Course</vt:lpstr>
      <vt:lpstr>Unit Objective</vt:lpstr>
      <vt:lpstr>Course Review</vt:lpstr>
      <vt:lpstr>Course Review (cont’d.)</vt:lpstr>
      <vt:lpstr>Course Review (cont’d.)</vt:lpstr>
      <vt:lpstr>Questions?</vt:lpstr>
      <vt:lpstr>Course Evaluations</vt:lpstr>
      <vt:lpstr>Congratulations!</vt:lpstr>
      <vt:lpstr>Graduation</vt:lpstr>
    </vt:vector>
  </TitlesOfParts>
  <Company>CTEC,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E136 Unit 04 Slides</dc:title>
  <dc:subject>Master Exercise Practitioner Capstone Course</dc:subject>
  <dc:creator>FEMA EMI</dc:creator>
  <cp:lastModifiedBy>Cardinal, Steven</cp:lastModifiedBy>
  <cp:revision>450</cp:revision>
  <dcterms:created xsi:type="dcterms:W3CDTF">2009-01-22T14:40:21Z</dcterms:created>
  <dcterms:modified xsi:type="dcterms:W3CDTF">2017-05-12T17:33:46Z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0x0101009AD4A14D06AFE54790B16CFC8BDB1621</vt:lpwstr>
  </property>
  <property fmtid="{D5CDD505-2E9C-101B-9397-08002B2CF9AE}" pid="3" name="ArticulateGUID">
    <vt:lpwstr>63C36C4E-B0EC-442C-AC3C-90116BB4C7FB</vt:lpwstr>
  </property>
  <property fmtid="{D5CDD505-2E9C-101B-9397-08002B2CF9AE}" pid="4" name="ArticulatePath">
    <vt:lpwstr>E136_Unit_04_Slides_Draft_1_Post-FG</vt:lpwstr>
  </property>
</Properties>
</file>