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 id="2147483684" r:id="rId2"/>
  </p:sldMasterIdLst>
  <p:notesMasterIdLst>
    <p:notesMasterId r:id="rId57"/>
  </p:notesMasterIdLst>
  <p:handoutMasterIdLst>
    <p:handoutMasterId r:id="rId58"/>
  </p:handoutMasterIdLst>
  <p:sldIdLst>
    <p:sldId id="256" r:id="rId3"/>
    <p:sldId id="257" r:id="rId4"/>
    <p:sldId id="328" r:id="rId5"/>
    <p:sldId id="329" r:id="rId6"/>
    <p:sldId id="330" r:id="rId7"/>
    <p:sldId id="331" r:id="rId8"/>
    <p:sldId id="334" r:id="rId9"/>
    <p:sldId id="274" r:id="rId10"/>
    <p:sldId id="288" r:id="rId11"/>
    <p:sldId id="326" r:id="rId12"/>
    <p:sldId id="327" r:id="rId13"/>
    <p:sldId id="275" r:id="rId14"/>
    <p:sldId id="289" r:id="rId15"/>
    <p:sldId id="290" r:id="rId16"/>
    <p:sldId id="293" r:id="rId17"/>
    <p:sldId id="291" r:id="rId18"/>
    <p:sldId id="294" r:id="rId19"/>
    <p:sldId id="277" r:id="rId20"/>
    <p:sldId id="278" r:id="rId21"/>
    <p:sldId id="279" r:id="rId22"/>
    <p:sldId id="280" r:id="rId23"/>
    <p:sldId id="281" r:id="rId24"/>
    <p:sldId id="282" r:id="rId25"/>
    <p:sldId id="283" r:id="rId26"/>
    <p:sldId id="284" r:id="rId27"/>
    <p:sldId id="285" r:id="rId28"/>
    <p:sldId id="286" r:id="rId29"/>
    <p:sldId id="295" r:id="rId30"/>
    <p:sldId id="305" r:id="rId31"/>
    <p:sldId id="296" r:id="rId32"/>
    <p:sldId id="297" r:id="rId33"/>
    <p:sldId id="298" r:id="rId34"/>
    <p:sldId id="303" r:id="rId35"/>
    <p:sldId id="304" r:id="rId36"/>
    <p:sldId id="306" r:id="rId37"/>
    <p:sldId id="337" r:id="rId38"/>
    <p:sldId id="320" r:id="rId39"/>
    <p:sldId id="321" r:id="rId40"/>
    <p:sldId id="322" r:id="rId41"/>
    <p:sldId id="323" r:id="rId42"/>
    <p:sldId id="335" r:id="rId43"/>
    <p:sldId id="307" r:id="rId44"/>
    <p:sldId id="308" r:id="rId45"/>
    <p:sldId id="324" r:id="rId46"/>
    <p:sldId id="309" r:id="rId47"/>
    <p:sldId id="310" r:id="rId48"/>
    <p:sldId id="325" r:id="rId49"/>
    <p:sldId id="311" r:id="rId50"/>
    <p:sldId id="312" r:id="rId51"/>
    <p:sldId id="336" r:id="rId52"/>
    <p:sldId id="338" r:id="rId53"/>
    <p:sldId id="340" r:id="rId54"/>
    <p:sldId id="339" r:id="rId55"/>
    <p:sldId id="313" r:id="rId56"/>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4080">
          <p15:clr>
            <a:srgbClr val="A4A3A4"/>
          </p15:clr>
        </p15:guide>
        <p15:guide id="2" pos="292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wiles" initials="dw" lastIdx="1" clrIdx="0"/>
  <p:cmAuthor id="1" name="LRoss" initials="LR" lastIdx="1" clrIdx="1"/>
  <p:cmAuthor id="2" name="Greg Prince" initials="GP" lastIdx="2" clrIdx="2">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FDE5"/>
    <a:srgbClr val="93404C"/>
    <a:srgbClr val="E9F090"/>
    <a:srgbClr val="888834"/>
    <a:srgbClr val="E2E7B7"/>
    <a:srgbClr val="FF9900"/>
    <a:srgbClr val="3C848C"/>
    <a:srgbClr val="003366"/>
    <a:srgbClr val="00006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907" autoAdjust="0"/>
    <p:restoredTop sz="86347" autoAdjust="0"/>
  </p:normalViewPr>
  <p:slideViewPr>
    <p:cSldViewPr>
      <p:cViewPr varScale="1">
        <p:scale>
          <a:sx n="63" d="100"/>
          <a:sy n="63" d="100"/>
        </p:scale>
        <p:origin x="-1362" y="-108"/>
      </p:cViewPr>
      <p:guideLst>
        <p:guide orient="horz" pos="4080"/>
        <p:guide pos="2928"/>
      </p:guideLst>
    </p:cSldViewPr>
  </p:slideViewPr>
  <p:outlineViewPr>
    <p:cViewPr>
      <p:scale>
        <a:sx n="33" d="100"/>
        <a:sy n="33" d="100"/>
      </p:scale>
      <p:origin x="0" y="-29526"/>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notesMaster" Target="notesMasters/notesMaster1.xml"/><Relationship Id="rId61"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8370"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a:defRPr sz="1200"/>
            </a:lvl1pPr>
          </a:lstStyle>
          <a:p>
            <a:pPr>
              <a:defRPr/>
            </a:pPr>
            <a:endParaRPr lang="en-US" dirty="0"/>
          </a:p>
        </p:txBody>
      </p:sp>
      <p:sp>
        <p:nvSpPr>
          <p:cNvPr id="58371" name="Rectangle 3"/>
          <p:cNvSpPr>
            <a:spLocks noGrp="1" noChangeArrowheads="1"/>
          </p:cNvSpPr>
          <p:nvPr>
            <p:ph type="dt" sz="quarter" idx="1"/>
          </p:nvPr>
        </p:nvSpPr>
        <p:spPr bwMode="auto">
          <a:xfrm>
            <a:off x="3970338"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a:defRPr sz="1200"/>
            </a:lvl1pPr>
          </a:lstStyle>
          <a:p>
            <a:pPr>
              <a:defRPr/>
            </a:pPr>
            <a:endParaRPr lang="en-US" dirty="0"/>
          </a:p>
        </p:txBody>
      </p:sp>
      <p:sp>
        <p:nvSpPr>
          <p:cNvPr id="58372" name="Rectangle 4"/>
          <p:cNvSpPr>
            <a:spLocks noGrp="1" noChangeArrowheads="1"/>
          </p:cNvSpPr>
          <p:nvPr>
            <p:ph type="ftr" sz="quarter" idx="2"/>
          </p:nvPr>
        </p:nvSpPr>
        <p:spPr bwMode="auto">
          <a:xfrm>
            <a:off x="0"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defTabSz="931863">
              <a:defRPr sz="1200"/>
            </a:lvl1pPr>
          </a:lstStyle>
          <a:p>
            <a:pPr>
              <a:defRPr/>
            </a:pPr>
            <a:endParaRPr lang="en-US" dirty="0"/>
          </a:p>
        </p:txBody>
      </p:sp>
      <p:sp>
        <p:nvSpPr>
          <p:cNvPr id="58373" name="Rectangle 5"/>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defTabSz="931863">
              <a:defRPr sz="1200"/>
            </a:lvl1pPr>
          </a:lstStyle>
          <a:p>
            <a:pPr>
              <a:defRPr/>
            </a:pPr>
            <a:fld id="{9C5F5205-3D14-4759-B141-26B5F79F0071}" type="slidenum">
              <a:rPr lang="en-US"/>
              <a:pPr>
                <a:defRPr/>
              </a:pPr>
              <a:t>‹#›</a:t>
            </a:fld>
            <a:endParaRPr lang="en-US" dirty="0"/>
          </a:p>
        </p:txBody>
      </p:sp>
    </p:spTree>
    <p:extLst>
      <p:ext uri="{BB962C8B-B14F-4D97-AF65-F5344CB8AC3E}">
        <p14:creationId xmlns:p14="http://schemas.microsoft.com/office/powerpoint/2010/main" val="6613832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dirty="0"/>
          </a:p>
        </p:txBody>
      </p:sp>
      <p:sp>
        <p:nvSpPr>
          <p:cNvPr id="60419" name="Rectangle 3"/>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dirty="0"/>
          </a:p>
        </p:txBody>
      </p:sp>
      <p:sp>
        <p:nvSpPr>
          <p:cNvPr id="9220"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60421" name="Rectangle 5"/>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0422" name="Rectangle 6"/>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dirty="0"/>
          </a:p>
        </p:txBody>
      </p:sp>
      <p:sp>
        <p:nvSpPr>
          <p:cNvPr id="60423" name="Rectangle 7"/>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26298EDF-5935-43E3-96A7-964E7186D03B}" type="slidenum">
              <a:rPr lang="en-US"/>
              <a:pPr>
                <a:defRPr/>
              </a:pPr>
              <a:t>‹#›</a:t>
            </a:fld>
            <a:endParaRPr lang="en-US" dirty="0"/>
          </a:p>
        </p:txBody>
      </p:sp>
    </p:spTree>
    <p:extLst>
      <p:ext uri="{BB962C8B-B14F-4D97-AF65-F5344CB8AC3E}">
        <p14:creationId xmlns:p14="http://schemas.microsoft.com/office/powerpoint/2010/main" val="411032400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1C2933B1-4F99-48B8-8CC5-EFC2B841126E}" type="slidenum">
              <a:rPr lang="en-US" smtClean="0"/>
              <a:pPr>
                <a:defRPr/>
              </a:pPr>
              <a:t>1</a:t>
            </a:fld>
            <a:endParaRPr lang="en-US" dirty="0"/>
          </a:p>
        </p:txBody>
      </p:sp>
    </p:spTree>
    <p:extLst>
      <p:ext uri="{BB962C8B-B14F-4D97-AF65-F5344CB8AC3E}">
        <p14:creationId xmlns:p14="http://schemas.microsoft.com/office/powerpoint/2010/main" val="2234180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1C2933B1-4F99-48B8-8CC5-EFC2B841126E}" type="slidenum">
              <a:rPr lang="en-US" smtClean="0"/>
              <a:pPr>
                <a:defRPr/>
              </a:pPr>
              <a:t>2</a:t>
            </a:fld>
            <a:endParaRPr lang="en-US" dirty="0"/>
          </a:p>
        </p:txBody>
      </p:sp>
    </p:spTree>
    <p:extLst>
      <p:ext uri="{BB962C8B-B14F-4D97-AF65-F5344CB8AC3E}">
        <p14:creationId xmlns:p14="http://schemas.microsoft.com/office/powerpoint/2010/main" val="7698398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83294BB5-F40E-4516-A54E-5BEEE4AD501D}" type="slidenum">
              <a:rPr lang="en-US"/>
              <a:pPr/>
              <a:t>9</a:t>
            </a:fld>
            <a:endParaRPr lang="en-US" dirty="0"/>
          </a:p>
        </p:txBody>
      </p:sp>
      <p:sp>
        <p:nvSpPr>
          <p:cNvPr id="57347" name="Rectangle 2"/>
          <p:cNvSpPr>
            <a:spLocks noGrp="1" noRot="1" noChangeAspect="1" noChangeArrowheads="1" noTextEdit="1"/>
          </p:cNvSpPr>
          <p:nvPr>
            <p:ph type="sldImg"/>
          </p:nvPr>
        </p:nvSpPr>
        <p:spPr>
          <a:xfrm>
            <a:off x="1181100" y="698500"/>
            <a:ext cx="4648200" cy="3486150"/>
          </a:xfrm>
          <a:ln/>
        </p:spPr>
      </p:sp>
      <p:sp>
        <p:nvSpPr>
          <p:cNvPr id="57348" name="Rectangle 3"/>
          <p:cNvSpPr>
            <a:spLocks noGrp="1" noChangeArrowheads="1"/>
          </p:cNvSpPr>
          <p:nvPr>
            <p:ph type="body" idx="1"/>
          </p:nvPr>
        </p:nvSpPr>
        <p:spPr>
          <a:xfrm>
            <a:off x="701040" y="4415790"/>
            <a:ext cx="5608320" cy="4181767"/>
          </a:xfrm>
          <a:noFill/>
          <a:ln/>
        </p:spPr>
        <p:txBody>
          <a:bodyPr/>
          <a:lstStyle/>
          <a:p>
            <a:pPr marL="116472" marR="0" indent="-116472" algn="l" defTabSz="914400" rtl="0" eaLnBrk="1" fontAlgn="base" latinLnBrk="0" hangingPunct="1">
              <a:lnSpc>
                <a:spcPct val="80000"/>
              </a:lnSpc>
              <a:spcBef>
                <a:spcPct val="30000"/>
              </a:spcBef>
              <a:spcAft>
                <a:spcPct val="0"/>
              </a:spcAft>
              <a:buClrTx/>
              <a:buSzTx/>
              <a:buFontTx/>
              <a:buNone/>
              <a:tabLst>
                <a:tab pos="116472" algn="l"/>
                <a:tab pos="349415" algn="l"/>
                <a:tab pos="815302" algn="l"/>
                <a:tab pos="1281189" algn="l"/>
                <a:tab pos="1747076" algn="l"/>
              </a:tabLst>
              <a:defRPr/>
            </a:pPr>
            <a:endParaRPr lang="en-US" sz="1200" kern="1200" dirty="0" smtClean="0">
              <a:solidFill>
                <a:schemeClr val="tx1"/>
              </a:solidFill>
              <a:effectLst/>
              <a:latin typeface="+mn-lt"/>
              <a:ea typeface="+mn-ea"/>
              <a:cs typeface="+mn-cs"/>
            </a:endParaRPr>
          </a:p>
        </p:txBody>
      </p:sp>
    </p:spTree>
    <p:extLst>
      <p:ext uri="{BB962C8B-B14F-4D97-AF65-F5344CB8AC3E}">
        <p14:creationId xmlns:p14="http://schemas.microsoft.com/office/powerpoint/2010/main" val="35644115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9768A073-9149-4906-BD37-0CC24EDBC941}" type="slidenum">
              <a:rPr lang="en-US"/>
              <a:pPr/>
              <a:t>29</a:t>
            </a:fld>
            <a:endParaRPr lang="en-US" dirty="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endParaRPr lang="en-US"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9903161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C5BE1F7D-F19E-4675-B1C6-7DFB3A02EE6D}" type="slidenum">
              <a:rPr lang="en-US"/>
              <a:pPr/>
              <a:t>38</a:t>
            </a:fld>
            <a:r>
              <a:rPr lang="en-US" dirty="0"/>
              <a:t>1</a:t>
            </a:r>
          </a:p>
        </p:txBody>
      </p:sp>
      <p:sp>
        <p:nvSpPr>
          <p:cNvPr id="30723" name="Rectangle 2"/>
          <p:cNvSpPr>
            <a:spLocks noGrp="1" noRot="1" noChangeAspect="1" noChangeArrowheads="1" noTextEdit="1"/>
          </p:cNvSpPr>
          <p:nvPr>
            <p:ph type="sldImg"/>
          </p:nvPr>
        </p:nvSpPr>
        <p:spPr>
          <a:xfrm>
            <a:off x="1182688" y="696913"/>
            <a:ext cx="4646612" cy="3484562"/>
          </a:xfrm>
          <a:ln/>
        </p:spPr>
      </p:sp>
      <p:sp>
        <p:nvSpPr>
          <p:cNvPr id="30724" name="Rectangle 3"/>
          <p:cNvSpPr>
            <a:spLocks noGrp="1" noChangeArrowheads="1"/>
          </p:cNvSpPr>
          <p:nvPr>
            <p:ph type="body" idx="1"/>
          </p:nvPr>
        </p:nvSpPr>
        <p:spPr>
          <a:xfrm>
            <a:off x="701040" y="4416392"/>
            <a:ext cx="5608320" cy="4183781"/>
          </a:xfrm>
          <a:noFill/>
          <a:ln/>
        </p:spPr>
        <p:txBody>
          <a:bodyPr/>
          <a:lstStyle/>
          <a:p>
            <a:pPr eaLnBrk="1" hangingPunct="1"/>
            <a:endParaRPr lang="en-US" dirty="0" smtClean="0"/>
          </a:p>
        </p:txBody>
      </p:sp>
    </p:spTree>
    <p:extLst>
      <p:ext uri="{BB962C8B-B14F-4D97-AF65-F5344CB8AC3E}">
        <p14:creationId xmlns:p14="http://schemas.microsoft.com/office/powerpoint/2010/main" val="19901429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Rectangle 5"/>
          <p:cNvSpPr/>
          <p:nvPr userDrawn="1"/>
        </p:nvSpPr>
        <p:spPr bwMode="auto">
          <a:xfrm>
            <a:off x="304800" y="762000"/>
            <a:ext cx="8382000" cy="9144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2" name="Title 1"/>
          <p:cNvSpPr>
            <a:spLocks noGrp="1"/>
          </p:cNvSpPr>
          <p:nvPr>
            <p:ph type="ctrTitle"/>
          </p:nvPr>
        </p:nvSpPr>
        <p:spPr>
          <a:xfrm>
            <a:off x="685800" y="358775"/>
            <a:ext cx="7772400" cy="708025"/>
          </a:xfrm>
        </p:spPr>
        <p:txBody>
          <a:bodyPr/>
          <a:lstStyle>
            <a:lvl1pPr algn="ctr">
              <a:defRPr sz="2000"/>
            </a:lvl1pPr>
          </a:lstStyle>
          <a:p>
            <a:r>
              <a:rPr lang="en-US" smtClean="0"/>
              <a:t>Click to edit Master title style</a:t>
            </a:r>
            <a:endParaRPr lang="en-US" dirty="0"/>
          </a:p>
        </p:txBody>
      </p:sp>
      <p:sp>
        <p:nvSpPr>
          <p:cNvPr id="3" name="Subtitle 2"/>
          <p:cNvSpPr>
            <a:spLocks noGrp="1"/>
          </p:cNvSpPr>
          <p:nvPr>
            <p:ph type="subTitle" idx="1"/>
          </p:nvPr>
        </p:nvSpPr>
        <p:spPr>
          <a:xfrm>
            <a:off x="642936" y="1143000"/>
            <a:ext cx="7848600" cy="685800"/>
          </a:xfrm>
        </p:spPr>
        <p:txBody>
          <a:bodyPr/>
          <a:lstStyle>
            <a:lvl1pPr marL="0" indent="0" algn="ctr">
              <a:buNone/>
              <a:defRPr sz="3200">
                <a:latin typeface="+mn-lt"/>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dirty="0"/>
          </a:p>
        </p:txBody>
      </p:sp>
      <p:sp>
        <p:nvSpPr>
          <p:cNvPr id="13" name="Picture Placeholder 12"/>
          <p:cNvSpPr>
            <a:spLocks noGrp="1"/>
          </p:cNvSpPr>
          <p:nvPr>
            <p:ph type="pic" sz="quarter" idx="12"/>
          </p:nvPr>
        </p:nvSpPr>
        <p:spPr>
          <a:xfrm>
            <a:off x="1938336" y="2286000"/>
            <a:ext cx="5272088" cy="2819400"/>
          </a:xfrm>
        </p:spPr>
        <p:txBody>
          <a:bodyPr/>
          <a:lstStyle>
            <a:lvl1pPr marL="0" indent="0" algn="ctr">
              <a:buFontTx/>
              <a:buNone/>
              <a:defRPr/>
            </a:lvl1pPr>
          </a:lstStyle>
          <a:p>
            <a:r>
              <a:rPr lang="en-US" dirty="0" smtClean="0"/>
              <a:t>Click icon to add picture</a:t>
            </a:r>
            <a:endParaRPr lang="en-US" dirty="0"/>
          </a:p>
        </p:txBody>
      </p:sp>
      <p:sp>
        <p:nvSpPr>
          <p:cNvPr id="14" name="Slide Number Placeholder 3"/>
          <p:cNvSpPr>
            <a:spLocks noGrp="1"/>
          </p:cNvSpPr>
          <p:nvPr>
            <p:ph type="sldNum" sz="quarter" idx="4"/>
          </p:nvPr>
        </p:nvSpPr>
        <p:spPr bwMode="auto">
          <a:xfrm>
            <a:off x="6553200" y="6172200"/>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2000" b="1" i="0" baseline="0">
                <a:solidFill>
                  <a:srgbClr val="F4F8FE"/>
                </a:solidFill>
              </a:defRPr>
            </a:lvl1pPr>
          </a:lstStyle>
          <a:p>
            <a:pPr>
              <a:defRPr/>
            </a:pPr>
            <a:r>
              <a:rPr lang="en-US" dirty="0" smtClean="0"/>
              <a:t>3.</a:t>
            </a:r>
            <a:fld id="{167A036F-738C-4416-983E-5B04119587A4}" type="slidenum">
              <a:rPr lang="en-US" smtClean="0"/>
              <a:pPr>
                <a:defRPr/>
              </a:pPr>
              <a:t>‹#›</a:t>
            </a:fld>
            <a:endParaRPr lang="en-US" dirty="0"/>
          </a:p>
        </p:txBody>
      </p:sp>
      <p:sp>
        <p:nvSpPr>
          <p:cNvPr id="5" name="Text Placeholder 4"/>
          <p:cNvSpPr>
            <a:spLocks noGrp="1"/>
          </p:cNvSpPr>
          <p:nvPr>
            <p:ph type="body" sz="quarter" idx="13" hasCustomPrompt="1"/>
          </p:nvPr>
        </p:nvSpPr>
        <p:spPr>
          <a:xfrm>
            <a:off x="366712" y="5257800"/>
            <a:ext cx="8458200" cy="533400"/>
          </a:xfrm>
        </p:spPr>
        <p:txBody>
          <a:bodyPr/>
          <a:lstStyle>
            <a:lvl1pPr marL="0" indent="0">
              <a:buFontTx/>
              <a:buNone/>
              <a:defRPr sz="1600" baseline="0"/>
            </a:lvl1pPr>
            <a:lvl2pPr marL="285750" indent="0">
              <a:buFontTx/>
              <a:buNone/>
              <a:defRPr sz="1600"/>
            </a:lvl2pPr>
            <a:lvl3pPr marL="571500" indent="0">
              <a:buFontTx/>
              <a:buNone/>
              <a:defRPr sz="1600"/>
            </a:lvl3pPr>
            <a:lvl4pPr marL="857250" indent="0">
              <a:buFontTx/>
              <a:buNone/>
              <a:defRPr sz="1600"/>
            </a:lvl4pPr>
            <a:lvl5pPr marL="1143000" indent="0">
              <a:buFontTx/>
              <a:buNone/>
              <a:defRPr sz="1600"/>
            </a:lvl5pPr>
          </a:lstStyle>
          <a:p>
            <a:pPr lvl="0"/>
            <a:r>
              <a:rPr lang="en-US" dirty="0" smtClean="0"/>
              <a:t>Click to enter photo description/credit</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sz="3000">
                <a:latin typeface="+mn-lt"/>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marL="285750" indent="-285750">
              <a:lnSpc>
                <a:spcPts val="2900"/>
              </a:lnSpc>
              <a:spcBef>
                <a:spcPts val="1200"/>
              </a:spcBef>
              <a:buFont typeface="Arial" pitchFamily="34" charset="0"/>
              <a:buChar char="•"/>
              <a:tabLst/>
              <a:defRPr lang="en-US" b="0" dirty="0" smtClean="0"/>
            </a:lvl1pPr>
            <a:lvl2pPr>
              <a:lnSpc>
                <a:spcPts val="2500"/>
              </a:lnSpc>
              <a:spcBef>
                <a:spcPts val="600"/>
              </a:spcBef>
              <a:defRPr lang="en-US" b="0" dirty="0" smtClean="0"/>
            </a:lvl2pPr>
            <a:lvl3pPr>
              <a:lnSpc>
                <a:spcPts val="2900"/>
              </a:lnSpc>
              <a:spcBef>
                <a:spcPts val="600"/>
              </a:spcBef>
              <a:defRPr lang="en-US" b="0" dirty="0" smtClean="0"/>
            </a:lvl3pPr>
            <a:lvl4pPr>
              <a:lnSpc>
                <a:spcPts val="2900"/>
              </a:lnSpc>
              <a:spcBef>
                <a:spcPts val="600"/>
              </a:spcBef>
              <a:defRPr lang="en-US" b="0" dirty="0" smtClean="0"/>
            </a:lvl4pPr>
            <a:lvl5pPr marL="1428750" indent="-228600">
              <a:lnSpc>
                <a:spcPts val="2500"/>
              </a:lnSpc>
              <a:spcBef>
                <a:spcPts val="0"/>
              </a:spcBef>
              <a:buFont typeface="Arial" pitchFamily="34" charset="0"/>
              <a:buChar char="»"/>
              <a:tabLst/>
              <a:defRPr lang="en-US" b="0" dirty="0">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3"/>
          <p:cNvSpPr>
            <a:spLocks noGrp="1"/>
          </p:cNvSpPr>
          <p:nvPr>
            <p:ph type="sldNum" sz="quarter" idx="4"/>
          </p:nvPr>
        </p:nvSpPr>
        <p:spPr bwMode="auto">
          <a:xfrm>
            <a:off x="6553200" y="6172200"/>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2000" b="1" i="0" baseline="0">
                <a:solidFill>
                  <a:srgbClr val="F4F8FE"/>
                </a:solidFill>
              </a:defRPr>
            </a:lvl1pPr>
          </a:lstStyle>
          <a:p>
            <a:pPr>
              <a:defRPr/>
            </a:pPr>
            <a:r>
              <a:rPr lang="en-US" dirty="0" smtClean="0"/>
              <a:t>3.</a:t>
            </a:r>
            <a:fld id="{167A036F-738C-4416-983E-5B04119587A4}" type="slidenum">
              <a:rPr lang="en-US" smtClean="0"/>
              <a:pPr>
                <a:defRPr/>
              </a:pPr>
              <a:t>‹#›</a:t>
            </a:fld>
            <a:endParaRPr lang="en-US" dirty="0"/>
          </a:p>
        </p:txBody>
      </p:sp>
      <p:cxnSp>
        <p:nvCxnSpPr>
          <p:cNvPr id="7" name="Straight Connector 6"/>
          <p:cNvCxnSpPr/>
          <p:nvPr userDrawn="1"/>
        </p:nvCxnSpPr>
        <p:spPr>
          <a:xfrm>
            <a:off x="457200" y="1293812"/>
            <a:ext cx="8258175" cy="1588"/>
          </a:xfrm>
          <a:prstGeom prst="line">
            <a:avLst/>
          </a:prstGeom>
          <a:ln w="25400" cmpd="sng">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wipe dir="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11" name="Straight Connector 10"/>
          <p:cNvCxnSpPr/>
          <p:nvPr userDrawn="1"/>
        </p:nvCxnSpPr>
        <p:spPr>
          <a:xfrm>
            <a:off x="457200" y="1293812"/>
            <a:ext cx="8258175" cy="1588"/>
          </a:xfrm>
          <a:prstGeom prst="line">
            <a:avLst/>
          </a:prstGeom>
          <a:ln w="25400" cmpd="sng">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p:nvPr userDrawn="1"/>
        </p:nvSpPr>
        <p:spPr bwMode="auto">
          <a:xfrm>
            <a:off x="152400" y="1143000"/>
            <a:ext cx="8839200" cy="9144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9" name="Slide Number Placeholder 3"/>
          <p:cNvSpPr>
            <a:spLocks noGrp="1"/>
          </p:cNvSpPr>
          <p:nvPr>
            <p:ph type="sldNum" sz="quarter" idx="4"/>
          </p:nvPr>
        </p:nvSpPr>
        <p:spPr bwMode="auto">
          <a:xfrm>
            <a:off x="6553200" y="6172200"/>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2000" b="1" i="0" baseline="0">
                <a:solidFill>
                  <a:srgbClr val="F4F8FE"/>
                </a:solidFill>
              </a:defRPr>
            </a:lvl1pPr>
          </a:lstStyle>
          <a:p>
            <a:pPr>
              <a:defRPr/>
            </a:pPr>
            <a:r>
              <a:rPr lang="en-US" dirty="0" smtClean="0"/>
              <a:t>3.</a:t>
            </a:r>
            <a:fld id="{167A036F-738C-4416-983E-5B04119587A4}" type="slidenum">
              <a:rPr lang="en-US" smtClean="0"/>
              <a:pPr>
                <a:defRPr/>
              </a:pPr>
              <a:t>‹#›</a:t>
            </a:fld>
            <a:endParaRPr lang="en-US" dirty="0"/>
          </a:p>
        </p:txBody>
      </p:sp>
      <p:sp>
        <p:nvSpPr>
          <p:cNvPr id="3" name="Text Placeholder 2"/>
          <p:cNvSpPr>
            <a:spLocks noGrp="1"/>
          </p:cNvSpPr>
          <p:nvPr>
            <p:ph type="body" idx="1"/>
          </p:nvPr>
        </p:nvSpPr>
        <p:spPr>
          <a:xfrm>
            <a:off x="685800" y="609600"/>
            <a:ext cx="7772400" cy="533400"/>
          </a:xfrm>
        </p:spPr>
        <p:txBody>
          <a:bodyPr anchor="b"/>
          <a:lstStyle>
            <a:lvl1pPr marL="0" indent="0" algn="ctr">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2" name="Title 1"/>
          <p:cNvSpPr>
            <a:spLocks noGrp="1"/>
          </p:cNvSpPr>
          <p:nvPr>
            <p:ph type="title" hasCustomPrompt="1"/>
          </p:nvPr>
        </p:nvSpPr>
        <p:spPr>
          <a:xfrm>
            <a:off x="685800" y="1981200"/>
            <a:ext cx="7772400" cy="2657475"/>
          </a:xfrm>
        </p:spPr>
        <p:txBody>
          <a:bodyPr anchor="t"/>
          <a:lstStyle>
            <a:lvl1pPr algn="ctr">
              <a:defRPr sz="3200" b="1" cap="none"/>
            </a:lvl1pPr>
          </a:lstStyle>
          <a:p>
            <a:r>
              <a:rPr lang="en-US" dirty="0" smtClean="0"/>
              <a:t>Click to Edit Master Title Style</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47800"/>
            <a:ext cx="40386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47800"/>
            <a:ext cx="40386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lide Number Placeholder 3"/>
          <p:cNvSpPr>
            <a:spLocks noGrp="1"/>
          </p:cNvSpPr>
          <p:nvPr>
            <p:ph type="sldNum" sz="quarter" idx="4"/>
          </p:nvPr>
        </p:nvSpPr>
        <p:spPr bwMode="auto">
          <a:xfrm>
            <a:off x="6553200" y="6172200"/>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2000" b="1" i="0" baseline="0">
                <a:solidFill>
                  <a:srgbClr val="F4F8FE"/>
                </a:solidFill>
              </a:defRPr>
            </a:lvl1pPr>
          </a:lstStyle>
          <a:p>
            <a:pPr>
              <a:defRPr/>
            </a:pPr>
            <a:r>
              <a:rPr lang="en-US" dirty="0" smtClean="0"/>
              <a:t>3.</a:t>
            </a:r>
            <a:fld id="{167A036F-738C-4416-983E-5B04119587A4}" type="slidenum">
              <a:rPr lang="en-US" smtClean="0"/>
              <a:pPr>
                <a:defRPr/>
              </a:pPr>
              <a:t>‹#›</a:t>
            </a:fld>
            <a:endParaRPr lang="en-US" dirty="0"/>
          </a:p>
        </p:txBody>
      </p:sp>
      <p:cxnSp>
        <p:nvCxnSpPr>
          <p:cNvPr id="10" name="Straight Connector 9"/>
          <p:cNvCxnSpPr/>
          <p:nvPr userDrawn="1"/>
        </p:nvCxnSpPr>
        <p:spPr>
          <a:xfrm>
            <a:off x="457200" y="1293812"/>
            <a:ext cx="8258175" cy="1588"/>
          </a:xfrm>
          <a:prstGeom prst="line">
            <a:avLst/>
          </a:prstGeom>
          <a:ln w="25400" cmpd="sng">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wipe dir="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5025" y="1600200"/>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1" name="Slide Number Placeholder 3"/>
          <p:cNvSpPr>
            <a:spLocks noGrp="1"/>
          </p:cNvSpPr>
          <p:nvPr>
            <p:ph type="sldNum" sz="quarter" idx="4"/>
          </p:nvPr>
        </p:nvSpPr>
        <p:spPr bwMode="auto">
          <a:xfrm>
            <a:off x="6553200" y="6172200"/>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2000" b="1" i="0" baseline="0">
                <a:solidFill>
                  <a:srgbClr val="F4F8FE"/>
                </a:solidFill>
              </a:defRPr>
            </a:lvl1pPr>
          </a:lstStyle>
          <a:p>
            <a:pPr>
              <a:defRPr/>
            </a:pPr>
            <a:r>
              <a:rPr lang="en-US" dirty="0" smtClean="0"/>
              <a:t>3.</a:t>
            </a:r>
            <a:fld id="{167A036F-738C-4416-983E-5B04119587A4}" type="slidenum">
              <a:rPr lang="en-US" smtClean="0"/>
              <a:pPr>
                <a:defRPr/>
              </a:pPr>
              <a:t>‹#›</a:t>
            </a:fld>
            <a:endParaRPr lang="en-US" dirty="0"/>
          </a:p>
        </p:txBody>
      </p:sp>
      <p:cxnSp>
        <p:nvCxnSpPr>
          <p:cNvPr id="12" name="Straight Connector 11"/>
          <p:cNvCxnSpPr/>
          <p:nvPr userDrawn="1"/>
        </p:nvCxnSpPr>
        <p:spPr>
          <a:xfrm>
            <a:off x="457200" y="1293812"/>
            <a:ext cx="8258175" cy="1588"/>
          </a:xfrm>
          <a:prstGeom prst="line">
            <a:avLst/>
          </a:prstGeom>
          <a:ln w="25400" cmpd="sng">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wipe dir="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Slide Number Placeholder 3"/>
          <p:cNvSpPr>
            <a:spLocks noGrp="1"/>
          </p:cNvSpPr>
          <p:nvPr>
            <p:ph type="sldNum" sz="quarter" idx="4"/>
          </p:nvPr>
        </p:nvSpPr>
        <p:spPr bwMode="auto">
          <a:xfrm>
            <a:off x="6553200" y="6172200"/>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2000" b="1" i="0" baseline="0">
                <a:solidFill>
                  <a:srgbClr val="F4F8FE"/>
                </a:solidFill>
              </a:defRPr>
            </a:lvl1pPr>
          </a:lstStyle>
          <a:p>
            <a:pPr>
              <a:defRPr/>
            </a:pPr>
            <a:r>
              <a:rPr lang="en-US" dirty="0" smtClean="0"/>
              <a:t>3.</a:t>
            </a:r>
            <a:fld id="{167A036F-738C-4416-983E-5B04119587A4}" type="slidenum">
              <a:rPr lang="en-US" smtClean="0"/>
              <a:pPr>
                <a:defRPr/>
              </a:pPr>
              <a:t>‹#›</a:t>
            </a:fld>
            <a:endParaRPr lang="en-US" dirty="0"/>
          </a:p>
        </p:txBody>
      </p:sp>
      <p:cxnSp>
        <p:nvCxnSpPr>
          <p:cNvPr id="8" name="Straight Connector 7"/>
          <p:cNvCxnSpPr/>
          <p:nvPr userDrawn="1"/>
        </p:nvCxnSpPr>
        <p:spPr>
          <a:xfrm>
            <a:off x="457200" y="1293812"/>
            <a:ext cx="8258175" cy="1588"/>
          </a:xfrm>
          <a:prstGeom prst="line">
            <a:avLst/>
          </a:prstGeom>
          <a:ln w="25400" cmpd="sng">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wipe dir="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No Line">
    <p:spTree>
      <p:nvGrpSpPr>
        <p:cNvPr id="1" name=""/>
        <p:cNvGrpSpPr/>
        <p:nvPr/>
      </p:nvGrpSpPr>
      <p:grpSpPr>
        <a:xfrm>
          <a:off x="0" y="0"/>
          <a:ext cx="0" cy="0"/>
          <a:chOff x="0" y="0"/>
          <a:chExt cx="0" cy="0"/>
        </a:xfrm>
      </p:grpSpPr>
      <p:sp>
        <p:nvSpPr>
          <p:cNvPr id="5" name="Slide Number Placeholder 3"/>
          <p:cNvSpPr>
            <a:spLocks noGrp="1"/>
          </p:cNvSpPr>
          <p:nvPr>
            <p:ph type="sldNum" sz="quarter" idx="4"/>
          </p:nvPr>
        </p:nvSpPr>
        <p:spPr bwMode="auto">
          <a:xfrm>
            <a:off x="6553200" y="6172200"/>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2000" b="1" i="0" baseline="0">
                <a:solidFill>
                  <a:srgbClr val="F4F8FE"/>
                </a:solidFill>
              </a:defRPr>
            </a:lvl1pPr>
          </a:lstStyle>
          <a:p>
            <a:pPr>
              <a:defRPr/>
            </a:pPr>
            <a:r>
              <a:rPr lang="en-US" dirty="0" smtClean="0"/>
              <a:t>3.</a:t>
            </a:r>
            <a:fld id="{167A036F-738C-4416-983E-5B04119587A4}" type="slidenum">
              <a:rPr lang="en-US" smtClean="0"/>
              <a:pPr>
                <a:defRPr/>
              </a:pPr>
              <a:t>‹#›</a:t>
            </a:fld>
            <a:endParaRPr lang="en-US" dirty="0"/>
          </a:p>
        </p:txBody>
      </p:sp>
      <p:sp>
        <p:nvSpPr>
          <p:cNvPr id="3" name="Title 1"/>
          <p:cNvSpPr>
            <a:spLocks noGrp="1"/>
          </p:cNvSpPr>
          <p:nvPr>
            <p:ph type="title"/>
          </p:nvPr>
        </p:nvSpPr>
        <p:spPr>
          <a:xfrm>
            <a:off x="457200" y="304800"/>
            <a:ext cx="8229600" cy="838200"/>
          </a:xfrm>
        </p:spPr>
        <p:txBody>
          <a:bodyPr/>
          <a:lstStyle/>
          <a:p>
            <a:r>
              <a:rPr lang="en-US" smtClean="0"/>
              <a:t>Click to edit Master title style</a:t>
            </a:r>
            <a:endParaRPr lang="en-US"/>
          </a:p>
        </p:txBody>
      </p:sp>
    </p:spTree>
  </p:cSld>
  <p:clrMapOvr>
    <a:masterClrMapping/>
  </p:clrMapOvr>
  <p:transition>
    <p:wipe dir="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Slide Number Placeholder 3"/>
          <p:cNvSpPr>
            <a:spLocks noGrp="1"/>
          </p:cNvSpPr>
          <p:nvPr>
            <p:ph type="sldNum" sz="quarter" idx="4"/>
          </p:nvPr>
        </p:nvSpPr>
        <p:spPr bwMode="auto">
          <a:xfrm>
            <a:off x="6553200" y="6172200"/>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2000" b="1" i="0" baseline="0">
                <a:solidFill>
                  <a:srgbClr val="F4F8FE"/>
                </a:solidFill>
              </a:defRPr>
            </a:lvl1pPr>
          </a:lstStyle>
          <a:p>
            <a:pPr>
              <a:defRPr/>
            </a:pPr>
            <a:r>
              <a:rPr lang="en-US" dirty="0" smtClean="0"/>
              <a:t>3.</a:t>
            </a:r>
            <a:fld id="{167A036F-738C-4416-983E-5B04119587A4}" type="slidenum">
              <a:rPr lang="en-US" smtClean="0"/>
              <a:pPr>
                <a:defRPr/>
              </a:pPr>
              <a:t>‹#›</a:t>
            </a:fld>
            <a:endParaRPr lang="en-US" dirty="0"/>
          </a:p>
        </p:txBody>
      </p:sp>
    </p:spTree>
  </p:cSld>
  <p:clrMapOvr>
    <a:masterClrMapping/>
  </p:clrMapOvr>
  <p:transition>
    <p:wipe dir="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ctr">
              <a:defRPr sz="2000" b="1"/>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5" name="Date Placeholder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fld id="{42AB9363-4EC0-4149-8F04-C4473948E780}" type="datetime1">
              <a:rPr lang="en-US" smtClean="0">
                <a:solidFill>
                  <a:srgbClr val="000000"/>
                </a:solidFill>
              </a:rPr>
              <a:pPr>
                <a:defRPr/>
              </a:pPr>
              <a:t>10/21/2014</a:t>
            </a:fld>
            <a:endParaRPr lang="en-US" dirty="0">
              <a:solidFill>
                <a:srgbClr val="000000"/>
              </a:solidFill>
            </a:endParaRPr>
          </a:p>
        </p:txBody>
      </p:sp>
      <p:sp>
        <p:nvSpPr>
          <p:cNvPr id="9" name="Slide Number Placeholder 3"/>
          <p:cNvSpPr>
            <a:spLocks noGrp="1"/>
          </p:cNvSpPr>
          <p:nvPr>
            <p:ph type="sldNum" sz="quarter" idx="4"/>
          </p:nvPr>
        </p:nvSpPr>
        <p:spPr bwMode="auto">
          <a:xfrm>
            <a:off x="6553200" y="6172200"/>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2000" b="1" i="0" baseline="0">
                <a:solidFill>
                  <a:srgbClr val="F4F8FE"/>
                </a:solidFill>
              </a:defRPr>
            </a:lvl1pPr>
          </a:lstStyle>
          <a:p>
            <a:pPr>
              <a:defRPr/>
            </a:pPr>
            <a:r>
              <a:rPr lang="en-US" dirty="0" smtClean="0"/>
              <a:t>3.</a:t>
            </a:r>
            <a:fld id="{167A036F-738C-4416-983E-5B04119587A4}" type="slidenum">
              <a:rPr lang="en-US" smtClean="0"/>
              <a:pPr>
                <a:defRPr/>
              </a:pPr>
              <a:t>‹#›</a:t>
            </a:fld>
            <a:endParaRPr lang="en-US" dirty="0"/>
          </a:p>
        </p:txBody>
      </p:sp>
    </p:spTree>
  </p:cSld>
  <p:clrMapOvr>
    <a:masterClrMapping/>
  </p:clrMapOvr>
  <p:transition>
    <p:wipe dir="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Slide Number Placeholder 3"/>
          <p:cNvSpPr>
            <a:spLocks noGrp="1"/>
          </p:cNvSpPr>
          <p:nvPr>
            <p:ph type="sldNum" sz="quarter" idx="4"/>
          </p:nvPr>
        </p:nvSpPr>
        <p:spPr bwMode="auto">
          <a:xfrm>
            <a:off x="6553200" y="6172200"/>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2000" b="1" i="0" baseline="0">
                <a:solidFill>
                  <a:srgbClr val="F4F8FE"/>
                </a:solidFill>
              </a:defRPr>
            </a:lvl1pPr>
          </a:lstStyle>
          <a:p>
            <a:pPr>
              <a:defRPr/>
            </a:pPr>
            <a:r>
              <a:rPr lang="en-US" dirty="0" smtClean="0"/>
              <a:t>3.</a:t>
            </a:r>
            <a:fld id="{167A036F-738C-4416-983E-5B04119587A4}" type="slidenum">
              <a:rPr lang="en-US" smtClean="0"/>
              <a:pPr>
                <a:defRPr/>
              </a:pPr>
              <a:t>‹#›</a:t>
            </a:fld>
            <a:endParaRPr lang="en-US" dirty="0"/>
          </a:p>
        </p:txBody>
      </p:sp>
      <p:cxnSp>
        <p:nvCxnSpPr>
          <p:cNvPr id="9" name="Straight Connector 8"/>
          <p:cNvCxnSpPr/>
          <p:nvPr userDrawn="1"/>
        </p:nvCxnSpPr>
        <p:spPr>
          <a:xfrm>
            <a:off x="457200" y="1293812"/>
            <a:ext cx="8258175" cy="1588"/>
          </a:xfrm>
          <a:prstGeom prst="line">
            <a:avLst/>
          </a:prstGeom>
          <a:ln w="25400" cmpd="sng">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wipe dir="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04800"/>
            <a:ext cx="2057400" cy="5410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04800"/>
            <a:ext cx="60198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Slide Number Placeholder 3"/>
          <p:cNvSpPr>
            <a:spLocks noGrp="1"/>
          </p:cNvSpPr>
          <p:nvPr>
            <p:ph type="sldNum" sz="quarter" idx="4"/>
          </p:nvPr>
        </p:nvSpPr>
        <p:spPr bwMode="auto">
          <a:xfrm>
            <a:off x="6553200" y="6172200"/>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2000" b="1" i="0" baseline="0">
                <a:solidFill>
                  <a:srgbClr val="F4F8FE"/>
                </a:solidFill>
              </a:defRPr>
            </a:lvl1pPr>
          </a:lstStyle>
          <a:p>
            <a:pPr>
              <a:defRPr/>
            </a:pPr>
            <a:r>
              <a:rPr lang="en-US" dirty="0" smtClean="0"/>
              <a:t>3.</a:t>
            </a:r>
            <a:fld id="{167A036F-738C-4416-983E-5B04119587A4}" type="slidenum">
              <a:rPr lang="en-US" smtClean="0"/>
              <a:pPr>
                <a:defRPr/>
              </a:pPr>
              <a:t>‹#›</a:t>
            </a:fld>
            <a:endParaRPr lang="en-US" dirty="0"/>
          </a:p>
        </p:txBody>
      </p:sp>
    </p:spTree>
  </p:cSld>
  <p:clrMapOvr>
    <a:masterClrMapping/>
  </p:clrMapOvr>
  <p:transition>
    <p:wipe dir="r"/>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7620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457200" y="1524000"/>
            <a:ext cx="8229600" cy="419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Slide Number Placeholder 3"/>
          <p:cNvSpPr>
            <a:spLocks noGrp="1"/>
          </p:cNvSpPr>
          <p:nvPr>
            <p:ph type="sldNum" sz="quarter" idx="4"/>
          </p:nvPr>
        </p:nvSpPr>
        <p:spPr bwMode="auto">
          <a:xfrm>
            <a:off x="6553200" y="6172200"/>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2000" b="1" i="0" baseline="0">
                <a:solidFill>
                  <a:srgbClr val="F4F8FE"/>
                </a:solidFill>
              </a:defRPr>
            </a:lvl1pPr>
          </a:lstStyle>
          <a:p>
            <a:pPr>
              <a:defRPr/>
            </a:pPr>
            <a:r>
              <a:rPr lang="en-US" dirty="0" smtClean="0"/>
              <a:t>3.</a:t>
            </a:r>
            <a:fld id="{167A036F-738C-4416-983E-5B04119587A4}" type="slidenum">
              <a:rPr lang="en-US" smtClean="0"/>
              <a:pPr>
                <a:defRPr/>
              </a:pPr>
              <a:t>‹#›</a:t>
            </a:fld>
            <a:endParaRPr lang="en-US" dirty="0"/>
          </a:p>
        </p:txBody>
      </p:sp>
      <p:cxnSp>
        <p:nvCxnSpPr>
          <p:cNvPr id="9" name="Straight Connector 8"/>
          <p:cNvCxnSpPr/>
          <p:nvPr userDrawn="1"/>
        </p:nvCxnSpPr>
        <p:spPr>
          <a:xfrm>
            <a:off x="457200" y="1293812"/>
            <a:ext cx="8258175" cy="1588"/>
          </a:xfrm>
          <a:prstGeom prst="line">
            <a:avLst/>
          </a:prstGeom>
          <a:ln w="25400" cmpd="sng">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wipe dir="r"/>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Slide Number Placeholder 2"/>
          <p:cNvSpPr>
            <a:spLocks noGrp="1"/>
          </p:cNvSpPr>
          <p:nvPr>
            <p:ph type="sldNum" sz="quarter" idx="10"/>
          </p:nvPr>
        </p:nvSpPr>
        <p:spPr/>
        <p:txBody>
          <a:bodyPr/>
          <a:lstStyle/>
          <a:p>
            <a:pPr>
              <a:defRPr/>
            </a:pPr>
            <a:r>
              <a:rPr lang="en-US" dirty="0" smtClean="0"/>
              <a:t>3.</a:t>
            </a:r>
            <a:fld id="{167A036F-738C-4416-983E-5B04119587A4}" type="slidenum">
              <a:rPr lang="en-US" smtClean="0"/>
              <a:pPr>
                <a:defRPr/>
              </a:pPr>
              <a:t>‹#›</a:t>
            </a:fld>
            <a:endParaRPr lang="en-US" dirty="0"/>
          </a:p>
        </p:txBody>
      </p:sp>
      <p:pic>
        <p:nvPicPr>
          <p:cNvPr id="4" name="Picture 3" descr="Graphic of a stylized question mark on top of a puzzle piece."/>
          <p:cNvPicPr>
            <a:picLocks noChangeAspect="1"/>
          </p:cNvPicPr>
          <p:nvPr userDrawn="1"/>
        </p:nvPicPr>
        <p:blipFill>
          <a:blip r:embed="rId2">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tretch>
            <a:fillRect/>
          </a:stretch>
        </p:blipFill>
        <p:spPr>
          <a:xfrm>
            <a:off x="3177886" y="1435100"/>
            <a:ext cx="2806700" cy="4203700"/>
          </a:xfrm>
          <a:prstGeom prst="rect">
            <a:avLst/>
          </a:prstGeom>
        </p:spPr>
      </p:pic>
    </p:spTree>
    <p:extLst>
      <p:ext uri="{BB962C8B-B14F-4D97-AF65-F5344CB8AC3E}">
        <p14:creationId xmlns:p14="http://schemas.microsoft.com/office/powerpoint/2010/main" val="2856756888"/>
      </p:ext>
    </p:extLst>
  </p:cSld>
  <p:clrMapOvr>
    <a:masterClrMapping/>
  </p:clrMapOvr>
  <p:transition>
    <p:wipe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1_Title Slide">
    <p:spTree>
      <p:nvGrpSpPr>
        <p:cNvPr id="1" name=""/>
        <p:cNvGrpSpPr/>
        <p:nvPr/>
      </p:nvGrpSpPr>
      <p:grpSpPr>
        <a:xfrm>
          <a:off x="0" y="0"/>
          <a:ext cx="0" cy="0"/>
          <a:chOff x="0" y="0"/>
          <a:chExt cx="0" cy="0"/>
        </a:xfrm>
      </p:grpSpPr>
      <p:sp>
        <p:nvSpPr>
          <p:cNvPr id="6" name="Rectangle 5"/>
          <p:cNvSpPr/>
          <p:nvPr/>
        </p:nvSpPr>
        <p:spPr bwMode="auto">
          <a:xfrm>
            <a:off x="304800" y="762000"/>
            <a:ext cx="8382000" cy="9144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2" name="Title 1"/>
          <p:cNvSpPr>
            <a:spLocks noGrp="1"/>
          </p:cNvSpPr>
          <p:nvPr>
            <p:ph type="ctrTitle"/>
          </p:nvPr>
        </p:nvSpPr>
        <p:spPr>
          <a:xfrm>
            <a:off x="685800" y="358775"/>
            <a:ext cx="7772400" cy="708025"/>
          </a:xfrm>
        </p:spPr>
        <p:txBody>
          <a:bodyPr/>
          <a:lstStyle>
            <a:lvl1pPr algn="ctr">
              <a:defRPr sz="2000"/>
            </a:lvl1pPr>
          </a:lstStyle>
          <a:p>
            <a:r>
              <a:rPr lang="en-US" smtClean="0"/>
              <a:t>Click to edit Master title style</a:t>
            </a:r>
            <a:endParaRPr lang="en-US" dirty="0"/>
          </a:p>
        </p:txBody>
      </p:sp>
      <p:sp>
        <p:nvSpPr>
          <p:cNvPr id="3" name="Subtitle 2"/>
          <p:cNvSpPr>
            <a:spLocks noGrp="1"/>
          </p:cNvSpPr>
          <p:nvPr>
            <p:ph type="subTitle" idx="1"/>
          </p:nvPr>
        </p:nvSpPr>
        <p:spPr>
          <a:xfrm>
            <a:off x="642936" y="1143000"/>
            <a:ext cx="7848600" cy="685800"/>
          </a:xfrm>
        </p:spPr>
        <p:txBody>
          <a:bodyPr/>
          <a:lstStyle>
            <a:lvl1pPr marL="0" indent="0" algn="ctr">
              <a:buNone/>
              <a:defRPr sz="3200">
                <a:latin typeface="+mn-lt"/>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dirty="0"/>
          </a:p>
        </p:txBody>
      </p:sp>
      <p:sp>
        <p:nvSpPr>
          <p:cNvPr id="13" name="Picture Placeholder 12"/>
          <p:cNvSpPr>
            <a:spLocks noGrp="1"/>
          </p:cNvSpPr>
          <p:nvPr>
            <p:ph type="pic" sz="quarter" idx="12"/>
          </p:nvPr>
        </p:nvSpPr>
        <p:spPr>
          <a:xfrm>
            <a:off x="1828800" y="2514600"/>
            <a:ext cx="5410200" cy="3124200"/>
          </a:xfrm>
        </p:spPr>
        <p:txBody>
          <a:bodyPr/>
          <a:lstStyle>
            <a:lvl1pPr marL="0" indent="0" algn="ctr">
              <a:buFontTx/>
              <a:buNone/>
              <a:defRPr/>
            </a:lvl1pPr>
          </a:lstStyle>
          <a:p>
            <a:r>
              <a:rPr lang="en-US" dirty="0" smtClean="0"/>
              <a:t>Click icon to add picture</a:t>
            </a:r>
            <a:endParaRPr lang="en-US" dirty="0"/>
          </a:p>
        </p:txBody>
      </p:sp>
      <p:sp>
        <p:nvSpPr>
          <p:cNvPr id="7" name="Slide Number Placeholder 3"/>
          <p:cNvSpPr>
            <a:spLocks noGrp="1"/>
          </p:cNvSpPr>
          <p:nvPr>
            <p:ph type="sldNum" sz="quarter" idx="4"/>
          </p:nvPr>
        </p:nvSpPr>
        <p:spPr bwMode="auto">
          <a:xfrm>
            <a:off x="6553200" y="6172200"/>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2000" b="1" i="0" baseline="0">
                <a:solidFill>
                  <a:srgbClr val="F4F8FE"/>
                </a:solidFill>
              </a:defRPr>
            </a:lvl1pPr>
          </a:lstStyle>
          <a:p>
            <a:r>
              <a:rPr lang="en-US" dirty="0" smtClean="0"/>
              <a:t>3.</a:t>
            </a:r>
            <a:fld id="{AABC80B5-9D81-458C-976F-659B9695CDDC}" type="slidenum">
              <a:rPr lang="en-US" smtClean="0"/>
              <a:pPr/>
              <a:t>‹#›</a:t>
            </a:fld>
            <a:endParaRPr lang="en-US" dirty="0" smtClean="0"/>
          </a:p>
        </p:txBody>
      </p:sp>
    </p:spTree>
    <p:extLst>
      <p:ext uri="{BB962C8B-B14F-4D97-AF65-F5344CB8AC3E}">
        <p14:creationId xmlns:p14="http://schemas.microsoft.com/office/powerpoint/2010/main" val="41012747"/>
      </p:ext>
    </p:extLst>
  </p:cSld>
  <p:clrMapOvr>
    <a:masterClrMapping/>
  </p:clrMapOvr>
  <p:transition>
    <p:wipe dir="r"/>
  </p:transition>
  <p:timing>
    <p:tnLst>
      <p:par>
        <p:cTn id="1" dur="indefinite" restart="never" nodeType="tmRoot"/>
      </p:par>
    </p:tnLst>
  </p:timing>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6" name="Rectangle 5"/>
          <p:cNvSpPr/>
          <p:nvPr/>
        </p:nvSpPr>
        <p:spPr bwMode="auto">
          <a:xfrm>
            <a:off x="304800" y="762000"/>
            <a:ext cx="8382000" cy="9144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2" name="Title 1"/>
          <p:cNvSpPr>
            <a:spLocks noGrp="1"/>
          </p:cNvSpPr>
          <p:nvPr>
            <p:ph type="ctrTitle" hasCustomPrompt="1"/>
          </p:nvPr>
        </p:nvSpPr>
        <p:spPr>
          <a:xfrm>
            <a:off x="685800" y="358775"/>
            <a:ext cx="7772400" cy="708025"/>
          </a:xfrm>
        </p:spPr>
        <p:txBody>
          <a:bodyPr/>
          <a:lstStyle>
            <a:lvl1pPr algn="ctr">
              <a:defRPr sz="2000"/>
            </a:lvl1pPr>
          </a:lstStyle>
          <a:p>
            <a:r>
              <a:rPr lang="en-US" dirty="0" smtClean="0"/>
              <a:t>CLICK TO EDIT MASTER TITLE STYLE</a:t>
            </a:r>
            <a:endParaRPr lang="en-US" dirty="0"/>
          </a:p>
        </p:txBody>
      </p:sp>
      <p:sp>
        <p:nvSpPr>
          <p:cNvPr id="3" name="Subtitle 2"/>
          <p:cNvSpPr>
            <a:spLocks noGrp="1"/>
          </p:cNvSpPr>
          <p:nvPr>
            <p:ph type="subTitle" idx="1"/>
          </p:nvPr>
        </p:nvSpPr>
        <p:spPr>
          <a:xfrm>
            <a:off x="642936" y="1143000"/>
            <a:ext cx="7848600" cy="685800"/>
          </a:xfrm>
        </p:spPr>
        <p:txBody>
          <a:bodyPr/>
          <a:lstStyle>
            <a:lvl1pPr marL="0" indent="0" algn="ctr">
              <a:buNone/>
              <a:defRPr sz="3200" b="1">
                <a:latin typeface="+mn-lt"/>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dirty="0"/>
          </a:p>
        </p:txBody>
      </p:sp>
      <p:sp>
        <p:nvSpPr>
          <p:cNvPr id="13" name="Picture Placeholder 12"/>
          <p:cNvSpPr>
            <a:spLocks noGrp="1"/>
          </p:cNvSpPr>
          <p:nvPr>
            <p:ph type="pic" sz="quarter" idx="12"/>
          </p:nvPr>
        </p:nvSpPr>
        <p:spPr>
          <a:xfrm>
            <a:off x="1938336" y="2286000"/>
            <a:ext cx="5272088" cy="2819400"/>
          </a:xfrm>
        </p:spPr>
        <p:txBody>
          <a:bodyPr/>
          <a:lstStyle>
            <a:lvl1pPr marL="0" indent="0" algn="ctr">
              <a:buFontTx/>
              <a:buNone/>
              <a:defRPr/>
            </a:lvl1pPr>
          </a:lstStyle>
          <a:p>
            <a:r>
              <a:rPr lang="en-US" dirty="0" smtClean="0"/>
              <a:t>Click icon to add picture</a:t>
            </a:r>
            <a:endParaRPr lang="en-US" dirty="0"/>
          </a:p>
        </p:txBody>
      </p:sp>
      <p:sp>
        <p:nvSpPr>
          <p:cNvPr id="14" name="Slide Number Placeholder 3"/>
          <p:cNvSpPr>
            <a:spLocks noGrp="1"/>
          </p:cNvSpPr>
          <p:nvPr>
            <p:ph type="sldNum" sz="quarter" idx="4"/>
          </p:nvPr>
        </p:nvSpPr>
        <p:spPr bwMode="auto">
          <a:xfrm>
            <a:off x="6553200" y="6172200"/>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2000" b="1" i="0" baseline="0">
                <a:solidFill>
                  <a:srgbClr val="F4F8FE"/>
                </a:solidFill>
              </a:defRPr>
            </a:lvl1pPr>
          </a:lstStyle>
          <a:p>
            <a:pPr>
              <a:defRPr/>
            </a:pPr>
            <a:r>
              <a:rPr lang="en-US" dirty="0" smtClean="0"/>
              <a:t>3.</a:t>
            </a:r>
            <a:fld id="{167A036F-738C-4416-983E-5B04119587A4}" type="slidenum">
              <a:rPr lang="en-US" smtClean="0"/>
              <a:pPr>
                <a:defRPr/>
              </a:pPr>
              <a:t>‹#›</a:t>
            </a:fld>
            <a:endParaRPr lang="en-US" dirty="0"/>
          </a:p>
        </p:txBody>
      </p:sp>
      <p:sp>
        <p:nvSpPr>
          <p:cNvPr id="5" name="Text Placeholder 4"/>
          <p:cNvSpPr>
            <a:spLocks noGrp="1"/>
          </p:cNvSpPr>
          <p:nvPr>
            <p:ph type="body" sz="quarter" idx="13" hasCustomPrompt="1"/>
          </p:nvPr>
        </p:nvSpPr>
        <p:spPr>
          <a:xfrm>
            <a:off x="366712" y="5257800"/>
            <a:ext cx="8458200" cy="533400"/>
          </a:xfrm>
        </p:spPr>
        <p:txBody>
          <a:bodyPr/>
          <a:lstStyle>
            <a:lvl1pPr marL="0" indent="0">
              <a:buFontTx/>
              <a:buNone/>
              <a:defRPr sz="1600" baseline="0"/>
            </a:lvl1pPr>
            <a:lvl2pPr marL="285750" indent="0">
              <a:buFontTx/>
              <a:buNone/>
              <a:defRPr sz="1600"/>
            </a:lvl2pPr>
            <a:lvl3pPr marL="571500" indent="0">
              <a:buFontTx/>
              <a:buNone/>
              <a:defRPr sz="1600"/>
            </a:lvl3pPr>
            <a:lvl4pPr marL="857250" indent="0">
              <a:buFontTx/>
              <a:buNone/>
              <a:defRPr sz="1600"/>
            </a:lvl4pPr>
            <a:lvl5pPr marL="1143000" indent="0">
              <a:buFontTx/>
              <a:buNone/>
              <a:defRPr sz="1600"/>
            </a:lvl5pPr>
          </a:lstStyle>
          <a:p>
            <a:pPr lvl="0"/>
            <a:r>
              <a:rPr lang="en-US" dirty="0" smtClean="0"/>
              <a:t>Click to enter photo description/credit</a:t>
            </a:r>
            <a:endParaRPr lang="en-US" dirty="0"/>
          </a:p>
        </p:txBody>
      </p:sp>
      <p:sp>
        <p:nvSpPr>
          <p:cNvPr id="8" name="Rectangle 7"/>
          <p:cNvSpPr/>
          <p:nvPr userDrawn="1"/>
        </p:nvSpPr>
        <p:spPr bwMode="auto">
          <a:xfrm>
            <a:off x="304800" y="762000"/>
            <a:ext cx="8382000" cy="9144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Tree>
    <p:extLst>
      <p:ext uri="{BB962C8B-B14F-4D97-AF65-F5344CB8AC3E}">
        <p14:creationId xmlns:p14="http://schemas.microsoft.com/office/powerpoint/2010/main" val="2741719696"/>
      </p:ext>
    </p:extLst>
  </p:cSld>
  <p:clrMapOvr>
    <a:masterClrMapping/>
  </p:clrMapOvr>
  <p:transition>
    <p:wipe dir="r"/>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sz="3000">
                <a:latin typeface="+mn-lt"/>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marL="285750" indent="-285750">
              <a:lnSpc>
                <a:spcPts val="2900"/>
              </a:lnSpc>
              <a:spcBef>
                <a:spcPts val="1200"/>
              </a:spcBef>
              <a:buFont typeface="Arial" pitchFamily="34" charset="0"/>
              <a:buChar char="•"/>
              <a:tabLst/>
              <a:defRPr lang="en-US" dirty="0" smtClean="0"/>
            </a:lvl1pPr>
            <a:lvl2pPr>
              <a:lnSpc>
                <a:spcPts val="2500"/>
              </a:lnSpc>
              <a:spcBef>
                <a:spcPts val="600"/>
              </a:spcBef>
              <a:defRPr lang="en-US" dirty="0" smtClean="0"/>
            </a:lvl2pPr>
            <a:lvl3pPr>
              <a:lnSpc>
                <a:spcPts val="2900"/>
              </a:lnSpc>
              <a:spcBef>
                <a:spcPts val="600"/>
              </a:spcBef>
              <a:defRPr lang="en-US" dirty="0" smtClean="0"/>
            </a:lvl3pPr>
            <a:lvl4pPr>
              <a:lnSpc>
                <a:spcPts val="2900"/>
              </a:lnSpc>
              <a:spcBef>
                <a:spcPts val="600"/>
              </a:spcBef>
              <a:defRPr lang="en-US" dirty="0" smtClean="0"/>
            </a:lvl4pPr>
            <a:lvl5pPr marL="1428750" indent="-228600">
              <a:lnSpc>
                <a:spcPts val="2500"/>
              </a:lnSpc>
              <a:spcBef>
                <a:spcPts val="0"/>
              </a:spcBef>
              <a:buFont typeface="Arial" pitchFamily="34" charset="0"/>
              <a:buChar char="»"/>
              <a:tabLst/>
              <a:defRPr lang="en-US" dirty="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3"/>
          <p:cNvSpPr>
            <a:spLocks noGrp="1"/>
          </p:cNvSpPr>
          <p:nvPr>
            <p:ph type="sldNum" sz="quarter" idx="4"/>
          </p:nvPr>
        </p:nvSpPr>
        <p:spPr bwMode="auto">
          <a:xfrm>
            <a:off x="6553200" y="6172200"/>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2000" b="1" i="0" baseline="0">
                <a:solidFill>
                  <a:srgbClr val="F4F8FE"/>
                </a:solidFill>
              </a:defRPr>
            </a:lvl1pPr>
          </a:lstStyle>
          <a:p>
            <a:pPr>
              <a:defRPr/>
            </a:pPr>
            <a:r>
              <a:rPr lang="en-US" dirty="0" smtClean="0"/>
              <a:t>3.</a:t>
            </a:r>
            <a:fld id="{167A036F-738C-4416-983E-5B04119587A4}" type="slidenum">
              <a:rPr lang="en-US" smtClean="0"/>
              <a:pPr>
                <a:defRPr/>
              </a:pPr>
              <a:t>‹#›</a:t>
            </a:fld>
            <a:endParaRPr lang="en-US" dirty="0"/>
          </a:p>
        </p:txBody>
      </p:sp>
      <p:cxnSp>
        <p:nvCxnSpPr>
          <p:cNvPr id="7" name="Straight Connector 6"/>
          <p:cNvCxnSpPr/>
          <p:nvPr/>
        </p:nvCxnSpPr>
        <p:spPr>
          <a:xfrm>
            <a:off x="457200" y="1293812"/>
            <a:ext cx="8258175" cy="1588"/>
          </a:xfrm>
          <a:prstGeom prst="line">
            <a:avLst/>
          </a:prstGeom>
          <a:ln w="25400" cmpd="sng">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457200" y="1293812"/>
            <a:ext cx="8258175" cy="1588"/>
          </a:xfrm>
          <a:prstGeom prst="line">
            <a:avLst/>
          </a:prstGeom>
          <a:ln w="25400" cmpd="sng">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510308"/>
      </p:ext>
    </p:extLst>
  </p:cSld>
  <p:clrMapOvr>
    <a:masterClrMapping/>
  </p:clrMapOvr>
  <p:transition>
    <p:wipe dir="r"/>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11" name="Straight Connector 10"/>
          <p:cNvCxnSpPr/>
          <p:nvPr/>
        </p:nvCxnSpPr>
        <p:spPr>
          <a:xfrm>
            <a:off x="457200" y="1293812"/>
            <a:ext cx="8258175" cy="1588"/>
          </a:xfrm>
          <a:prstGeom prst="line">
            <a:avLst/>
          </a:prstGeom>
          <a:ln w="25400" cmpd="sng">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bwMode="auto">
          <a:xfrm>
            <a:off x="152400" y="1143000"/>
            <a:ext cx="8839200" cy="9144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9" name="Slide Number Placeholder 3"/>
          <p:cNvSpPr>
            <a:spLocks noGrp="1"/>
          </p:cNvSpPr>
          <p:nvPr>
            <p:ph type="sldNum" sz="quarter" idx="4"/>
          </p:nvPr>
        </p:nvSpPr>
        <p:spPr bwMode="auto">
          <a:xfrm>
            <a:off x="6553200" y="6172200"/>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2000" b="1" i="0" baseline="0">
                <a:solidFill>
                  <a:srgbClr val="F4F8FE"/>
                </a:solidFill>
              </a:defRPr>
            </a:lvl1pPr>
          </a:lstStyle>
          <a:p>
            <a:pPr>
              <a:defRPr/>
            </a:pPr>
            <a:r>
              <a:rPr lang="en-US" dirty="0" smtClean="0"/>
              <a:t>3.</a:t>
            </a:r>
            <a:fld id="{167A036F-738C-4416-983E-5B04119587A4}" type="slidenum">
              <a:rPr lang="en-US" smtClean="0"/>
              <a:pPr>
                <a:defRPr/>
              </a:pPr>
              <a:t>‹#›</a:t>
            </a:fld>
            <a:endParaRPr lang="en-US" dirty="0"/>
          </a:p>
        </p:txBody>
      </p:sp>
      <p:sp>
        <p:nvSpPr>
          <p:cNvPr id="3" name="Text Placeholder 2"/>
          <p:cNvSpPr>
            <a:spLocks noGrp="1"/>
          </p:cNvSpPr>
          <p:nvPr>
            <p:ph type="body" idx="1"/>
          </p:nvPr>
        </p:nvSpPr>
        <p:spPr>
          <a:xfrm>
            <a:off x="685800" y="609600"/>
            <a:ext cx="7772400" cy="533400"/>
          </a:xfrm>
        </p:spPr>
        <p:txBody>
          <a:bodyPr anchor="b"/>
          <a:lstStyle>
            <a:lvl1pPr marL="0" indent="0" algn="ctr">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2" name="Title 1"/>
          <p:cNvSpPr>
            <a:spLocks noGrp="1"/>
          </p:cNvSpPr>
          <p:nvPr>
            <p:ph type="title" hasCustomPrompt="1"/>
          </p:nvPr>
        </p:nvSpPr>
        <p:spPr>
          <a:xfrm>
            <a:off x="685800" y="1981200"/>
            <a:ext cx="7772400" cy="2657475"/>
          </a:xfrm>
        </p:spPr>
        <p:txBody>
          <a:bodyPr anchor="t"/>
          <a:lstStyle>
            <a:lvl1pPr algn="ctr">
              <a:defRPr sz="3200" b="1" cap="none"/>
            </a:lvl1pPr>
          </a:lstStyle>
          <a:p>
            <a:r>
              <a:rPr lang="en-US" dirty="0" smtClean="0"/>
              <a:t>Click to Edit Master Title Style</a:t>
            </a:r>
            <a:endParaRPr lang="en-US" dirty="0"/>
          </a:p>
        </p:txBody>
      </p:sp>
      <p:cxnSp>
        <p:nvCxnSpPr>
          <p:cNvPr id="7" name="Straight Connector 6"/>
          <p:cNvCxnSpPr/>
          <p:nvPr userDrawn="1"/>
        </p:nvCxnSpPr>
        <p:spPr>
          <a:xfrm>
            <a:off x="457200" y="1293812"/>
            <a:ext cx="8258175" cy="1588"/>
          </a:xfrm>
          <a:prstGeom prst="line">
            <a:avLst/>
          </a:prstGeom>
          <a:ln w="25400" cmpd="sng">
            <a:solidFill>
              <a:srgbClr val="C00000"/>
            </a:solidFill>
          </a:ln>
        </p:spPr>
        <p:style>
          <a:lnRef idx="1">
            <a:schemeClr val="accent1"/>
          </a:lnRef>
          <a:fillRef idx="0">
            <a:schemeClr val="accent1"/>
          </a:fillRef>
          <a:effectRef idx="0">
            <a:schemeClr val="accent1"/>
          </a:effectRef>
          <a:fontRef idx="minor">
            <a:schemeClr val="tx1"/>
          </a:fontRef>
        </p:style>
      </p:cxnSp>
      <p:sp>
        <p:nvSpPr>
          <p:cNvPr id="8" name="Rectangle 7"/>
          <p:cNvSpPr/>
          <p:nvPr userDrawn="1"/>
        </p:nvSpPr>
        <p:spPr bwMode="auto">
          <a:xfrm>
            <a:off x="152400" y="1143000"/>
            <a:ext cx="8839200" cy="9144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Tree>
    <p:extLst>
      <p:ext uri="{BB962C8B-B14F-4D97-AF65-F5344CB8AC3E}">
        <p14:creationId xmlns:p14="http://schemas.microsoft.com/office/powerpoint/2010/main" val="916074075"/>
      </p:ext>
    </p:extLst>
  </p:cSld>
  <p:clrMapOvr>
    <a:masterClrMapping/>
  </p:clrMapOvr>
  <p:transition>
    <p:wipe dir="r"/>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47800"/>
            <a:ext cx="40386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47800"/>
            <a:ext cx="40386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lide Number Placeholder 3"/>
          <p:cNvSpPr>
            <a:spLocks noGrp="1"/>
          </p:cNvSpPr>
          <p:nvPr>
            <p:ph type="sldNum" sz="quarter" idx="4"/>
          </p:nvPr>
        </p:nvSpPr>
        <p:spPr bwMode="auto">
          <a:xfrm>
            <a:off x="6553200" y="6172200"/>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2000" b="1" i="0" baseline="0">
                <a:solidFill>
                  <a:srgbClr val="F4F8FE"/>
                </a:solidFill>
              </a:defRPr>
            </a:lvl1pPr>
          </a:lstStyle>
          <a:p>
            <a:pPr>
              <a:defRPr/>
            </a:pPr>
            <a:r>
              <a:rPr lang="en-US" dirty="0" smtClean="0"/>
              <a:t>3.</a:t>
            </a:r>
            <a:fld id="{167A036F-738C-4416-983E-5B04119587A4}" type="slidenum">
              <a:rPr lang="en-US" smtClean="0"/>
              <a:pPr>
                <a:defRPr/>
              </a:pPr>
              <a:t>‹#›</a:t>
            </a:fld>
            <a:endParaRPr lang="en-US" dirty="0"/>
          </a:p>
        </p:txBody>
      </p:sp>
      <p:cxnSp>
        <p:nvCxnSpPr>
          <p:cNvPr id="10" name="Straight Connector 9"/>
          <p:cNvCxnSpPr/>
          <p:nvPr/>
        </p:nvCxnSpPr>
        <p:spPr>
          <a:xfrm>
            <a:off x="457200" y="1293812"/>
            <a:ext cx="8258175" cy="1588"/>
          </a:xfrm>
          <a:prstGeom prst="line">
            <a:avLst/>
          </a:prstGeom>
          <a:ln w="25400" cmpd="sng">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userDrawn="1"/>
        </p:nvCxnSpPr>
        <p:spPr>
          <a:xfrm>
            <a:off x="457200" y="1293812"/>
            <a:ext cx="8258175" cy="1588"/>
          </a:xfrm>
          <a:prstGeom prst="line">
            <a:avLst/>
          </a:prstGeom>
          <a:ln w="25400" cmpd="sng">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0534361"/>
      </p:ext>
    </p:extLst>
  </p:cSld>
  <p:clrMapOvr>
    <a:masterClrMapping/>
  </p:clrMapOvr>
  <p:transition>
    <p:wipe dir="r"/>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5025" y="1600200"/>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1" name="Slide Number Placeholder 3"/>
          <p:cNvSpPr>
            <a:spLocks noGrp="1"/>
          </p:cNvSpPr>
          <p:nvPr>
            <p:ph type="sldNum" sz="quarter" idx="4"/>
          </p:nvPr>
        </p:nvSpPr>
        <p:spPr bwMode="auto">
          <a:xfrm>
            <a:off x="6553200" y="6172200"/>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2000" b="1" i="0" baseline="0">
                <a:solidFill>
                  <a:srgbClr val="F4F8FE"/>
                </a:solidFill>
              </a:defRPr>
            </a:lvl1pPr>
          </a:lstStyle>
          <a:p>
            <a:pPr>
              <a:defRPr/>
            </a:pPr>
            <a:r>
              <a:rPr lang="en-US" dirty="0" smtClean="0"/>
              <a:t>3.</a:t>
            </a:r>
            <a:fld id="{167A036F-738C-4416-983E-5B04119587A4}" type="slidenum">
              <a:rPr lang="en-US" smtClean="0"/>
              <a:pPr>
                <a:defRPr/>
              </a:pPr>
              <a:t>‹#›</a:t>
            </a:fld>
            <a:endParaRPr lang="en-US" dirty="0"/>
          </a:p>
        </p:txBody>
      </p:sp>
      <p:cxnSp>
        <p:nvCxnSpPr>
          <p:cNvPr id="12" name="Straight Connector 11"/>
          <p:cNvCxnSpPr/>
          <p:nvPr/>
        </p:nvCxnSpPr>
        <p:spPr>
          <a:xfrm>
            <a:off x="457200" y="1293812"/>
            <a:ext cx="8258175" cy="1588"/>
          </a:xfrm>
          <a:prstGeom prst="line">
            <a:avLst/>
          </a:prstGeom>
          <a:ln w="25400" cmpd="sng">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userDrawn="1"/>
        </p:nvCxnSpPr>
        <p:spPr>
          <a:xfrm>
            <a:off x="457200" y="1293812"/>
            <a:ext cx="8258175" cy="1588"/>
          </a:xfrm>
          <a:prstGeom prst="line">
            <a:avLst/>
          </a:prstGeom>
          <a:ln w="25400" cmpd="sng">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9808867"/>
      </p:ext>
    </p:extLst>
  </p:cSld>
  <p:clrMapOvr>
    <a:masterClrMapping/>
  </p:clrMapOvr>
  <p:transition>
    <p:wipe dir="r"/>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Slide Number Placeholder 3"/>
          <p:cNvSpPr>
            <a:spLocks noGrp="1"/>
          </p:cNvSpPr>
          <p:nvPr>
            <p:ph type="sldNum" sz="quarter" idx="4"/>
          </p:nvPr>
        </p:nvSpPr>
        <p:spPr bwMode="auto">
          <a:xfrm>
            <a:off x="6553200" y="6172200"/>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2000" b="1" i="0" baseline="0">
                <a:solidFill>
                  <a:srgbClr val="F4F8FE"/>
                </a:solidFill>
              </a:defRPr>
            </a:lvl1pPr>
          </a:lstStyle>
          <a:p>
            <a:pPr>
              <a:defRPr/>
            </a:pPr>
            <a:r>
              <a:rPr lang="en-US" dirty="0" smtClean="0"/>
              <a:t>3.</a:t>
            </a:r>
            <a:fld id="{167A036F-738C-4416-983E-5B04119587A4}" type="slidenum">
              <a:rPr lang="en-US" smtClean="0"/>
              <a:pPr>
                <a:defRPr/>
              </a:pPr>
              <a:t>‹#›</a:t>
            </a:fld>
            <a:endParaRPr lang="en-US" dirty="0"/>
          </a:p>
        </p:txBody>
      </p:sp>
      <p:cxnSp>
        <p:nvCxnSpPr>
          <p:cNvPr id="8" name="Straight Connector 7"/>
          <p:cNvCxnSpPr/>
          <p:nvPr/>
        </p:nvCxnSpPr>
        <p:spPr>
          <a:xfrm>
            <a:off x="457200" y="1293812"/>
            <a:ext cx="8258175" cy="1588"/>
          </a:xfrm>
          <a:prstGeom prst="line">
            <a:avLst/>
          </a:prstGeom>
          <a:ln w="25400" cmpd="sng">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userDrawn="1"/>
        </p:nvCxnSpPr>
        <p:spPr>
          <a:xfrm>
            <a:off x="457200" y="1293812"/>
            <a:ext cx="8258175" cy="1588"/>
          </a:xfrm>
          <a:prstGeom prst="line">
            <a:avLst/>
          </a:prstGeom>
          <a:ln w="25400" cmpd="sng">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7087077"/>
      </p:ext>
    </p:extLst>
  </p:cSld>
  <p:clrMapOvr>
    <a:masterClrMapping/>
  </p:clrMapOvr>
  <p:transition>
    <p:wipe dir="r"/>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Only No Line">
    <p:spTree>
      <p:nvGrpSpPr>
        <p:cNvPr id="1" name=""/>
        <p:cNvGrpSpPr/>
        <p:nvPr/>
      </p:nvGrpSpPr>
      <p:grpSpPr>
        <a:xfrm>
          <a:off x="0" y="0"/>
          <a:ext cx="0" cy="0"/>
          <a:chOff x="0" y="0"/>
          <a:chExt cx="0" cy="0"/>
        </a:xfrm>
      </p:grpSpPr>
      <p:sp>
        <p:nvSpPr>
          <p:cNvPr id="5" name="Slide Number Placeholder 3"/>
          <p:cNvSpPr>
            <a:spLocks noGrp="1"/>
          </p:cNvSpPr>
          <p:nvPr>
            <p:ph type="sldNum" sz="quarter" idx="4"/>
          </p:nvPr>
        </p:nvSpPr>
        <p:spPr bwMode="auto">
          <a:xfrm>
            <a:off x="6553200" y="6172200"/>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2000" b="1" i="0" baseline="0">
                <a:solidFill>
                  <a:srgbClr val="F4F8FE"/>
                </a:solidFill>
              </a:defRPr>
            </a:lvl1pPr>
          </a:lstStyle>
          <a:p>
            <a:pPr>
              <a:defRPr/>
            </a:pPr>
            <a:r>
              <a:rPr lang="en-US" dirty="0" smtClean="0"/>
              <a:t>3.</a:t>
            </a:r>
            <a:fld id="{167A036F-738C-4416-983E-5B04119587A4}" type="slidenum">
              <a:rPr lang="en-US" smtClean="0"/>
              <a:pPr>
                <a:defRPr/>
              </a:pPr>
              <a:t>‹#›</a:t>
            </a:fld>
            <a:endParaRPr lang="en-US" dirty="0"/>
          </a:p>
        </p:txBody>
      </p:sp>
      <p:sp>
        <p:nvSpPr>
          <p:cNvPr id="3" name="Title 1"/>
          <p:cNvSpPr>
            <a:spLocks noGrp="1"/>
          </p:cNvSpPr>
          <p:nvPr>
            <p:ph type="title"/>
          </p:nvPr>
        </p:nvSpPr>
        <p:spPr>
          <a:xfrm>
            <a:off x="457200" y="304800"/>
            <a:ext cx="8229600" cy="838200"/>
          </a:xfrm>
        </p:spPr>
        <p:txBody>
          <a:bodyPr/>
          <a:lstStyle/>
          <a:p>
            <a:r>
              <a:rPr lang="en-US" smtClean="0"/>
              <a:t>Click to edit Master title style</a:t>
            </a:r>
            <a:endParaRPr lang="en-US"/>
          </a:p>
        </p:txBody>
      </p:sp>
    </p:spTree>
    <p:extLst>
      <p:ext uri="{BB962C8B-B14F-4D97-AF65-F5344CB8AC3E}">
        <p14:creationId xmlns:p14="http://schemas.microsoft.com/office/powerpoint/2010/main" val="3041136494"/>
      </p:ext>
    </p:extLst>
  </p:cSld>
  <p:clrMapOvr>
    <a:masterClrMapping/>
  </p:clrMapOvr>
  <p:transition>
    <p:wipe dir="r"/>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r>
              <a:rPr lang="en-US" dirty="0" smtClean="0"/>
              <a:t>3.</a:t>
            </a:r>
            <a:fld id="{167A036F-738C-4416-983E-5B04119587A4}" type="slidenum">
              <a:rPr lang="en-US" smtClean="0"/>
              <a:pPr>
                <a:defRPr/>
              </a:pPr>
              <a:t>‹#›</a:t>
            </a:fld>
            <a:endParaRPr lang="en-US" dirty="0"/>
          </a:p>
        </p:txBody>
      </p:sp>
    </p:spTree>
    <p:extLst>
      <p:ext uri="{BB962C8B-B14F-4D97-AF65-F5344CB8AC3E}">
        <p14:creationId xmlns:p14="http://schemas.microsoft.com/office/powerpoint/2010/main" val="3997852504"/>
      </p:ext>
    </p:extLst>
  </p:cSld>
  <p:clrMapOvr>
    <a:masterClrMapping/>
  </p:clrMapOvr>
  <p:transition>
    <p:wipe dir="r"/>
  </p:transition>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Slide Number Placeholder 3"/>
          <p:cNvSpPr>
            <a:spLocks noGrp="1"/>
          </p:cNvSpPr>
          <p:nvPr>
            <p:ph type="sldNum" sz="quarter" idx="4"/>
          </p:nvPr>
        </p:nvSpPr>
        <p:spPr bwMode="auto">
          <a:xfrm>
            <a:off x="6553200" y="6172200"/>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2000" b="1" i="0" baseline="0">
                <a:solidFill>
                  <a:srgbClr val="F4F8FE"/>
                </a:solidFill>
              </a:defRPr>
            </a:lvl1pPr>
          </a:lstStyle>
          <a:p>
            <a:pPr>
              <a:defRPr/>
            </a:pPr>
            <a:r>
              <a:rPr lang="en-US" dirty="0" smtClean="0"/>
              <a:t>3.</a:t>
            </a:r>
            <a:fld id="{167A036F-738C-4416-983E-5B04119587A4}" type="slidenum">
              <a:rPr lang="en-US" smtClean="0"/>
              <a:pPr>
                <a:defRPr/>
              </a:pPr>
              <a:t>‹#›</a:t>
            </a:fld>
            <a:endParaRPr lang="en-US" dirty="0"/>
          </a:p>
        </p:txBody>
      </p:sp>
    </p:spTree>
    <p:extLst>
      <p:ext uri="{BB962C8B-B14F-4D97-AF65-F5344CB8AC3E}">
        <p14:creationId xmlns:p14="http://schemas.microsoft.com/office/powerpoint/2010/main" val="711445955"/>
      </p:ext>
    </p:extLst>
  </p:cSld>
  <p:clrMapOvr>
    <a:masterClrMapping/>
  </p:clrMapOvr>
  <p:transition>
    <p:wipe dir="r"/>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ctr">
              <a:defRPr sz="2000" b="1"/>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5" name="Date Placeholder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fld id="{42AB9363-4EC0-4149-8F04-C4473948E780}" type="datetime1">
              <a:rPr lang="en-US" smtClean="0">
                <a:solidFill>
                  <a:srgbClr val="000000"/>
                </a:solidFill>
              </a:rPr>
              <a:pPr>
                <a:defRPr/>
              </a:pPr>
              <a:t>10/21/2014</a:t>
            </a:fld>
            <a:endParaRPr lang="en-US" dirty="0">
              <a:solidFill>
                <a:srgbClr val="000000"/>
              </a:solidFill>
            </a:endParaRPr>
          </a:p>
        </p:txBody>
      </p:sp>
      <p:sp>
        <p:nvSpPr>
          <p:cNvPr id="9" name="Slide Number Placeholder 3"/>
          <p:cNvSpPr>
            <a:spLocks noGrp="1"/>
          </p:cNvSpPr>
          <p:nvPr>
            <p:ph type="sldNum" sz="quarter" idx="4"/>
          </p:nvPr>
        </p:nvSpPr>
        <p:spPr bwMode="auto">
          <a:xfrm>
            <a:off x="6553200" y="6172200"/>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2000" b="1" i="0" baseline="0">
                <a:solidFill>
                  <a:srgbClr val="F4F8FE"/>
                </a:solidFill>
              </a:defRPr>
            </a:lvl1pPr>
          </a:lstStyle>
          <a:p>
            <a:pPr>
              <a:defRPr/>
            </a:pPr>
            <a:r>
              <a:rPr lang="en-US" dirty="0" smtClean="0"/>
              <a:t>3.</a:t>
            </a:r>
            <a:fld id="{167A036F-738C-4416-983E-5B04119587A4}" type="slidenum">
              <a:rPr lang="en-US" smtClean="0"/>
              <a:pPr>
                <a:defRPr/>
              </a:pPr>
              <a:t>‹#›</a:t>
            </a:fld>
            <a:endParaRPr lang="en-US" dirty="0"/>
          </a:p>
        </p:txBody>
      </p:sp>
    </p:spTree>
    <p:extLst>
      <p:ext uri="{BB962C8B-B14F-4D97-AF65-F5344CB8AC3E}">
        <p14:creationId xmlns:p14="http://schemas.microsoft.com/office/powerpoint/2010/main" val="3470318503"/>
      </p:ext>
    </p:extLst>
  </p:cSld>
  <p:clrMapOvr>
    <a:masterClrMapping/>
  </p:clrMapOvr>
  <p:transition>
    <p:wipe dir="r"/>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Slide Number Placeholder 3"/>
          <p:cNvSpPr>
            <a:spLocks noGrp="1"/>
          </p:cNvSpPr>
          <p:nvPr>
            <p:ph type="sldNum" sz="quarter" idx="4"/>
          </p:nvPr>
        </p:nvSpPr>
        <p:spPr bwMode="auto">
          <a:xfrm>
            <a:off x="6553200" y="6172200"/>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2000" b="1" i="0" baseline="0">
                <a:solidFill>
                  <a:srgbClr val="F4F8FE"/>
                </a:solidFill>
              </a:defRPr>
            </a:lvl1pPr>
          </a:lstStyle>
          <a:p>
            <a:pPr>
              <a:defRPr/>
            </a:pPr>
            <a:r>
              <a:rPr lang="en-US" dirty="0" smtClean="0"/>
              <a:t>3.</a:t>
            </a:r>
            <a:fld id="{167A036F-738C-4416-983E-5B04119587A4}" type="slidenum">
              <a:rPr lang="en-US" smtClean="0"/>
              <a:pPr>
                <a:defRPr/>
              </a:pPr>
              <a:t>‹#›</a:t>
            </a:fld>
            <a:endParaRPr lang="en-US" dirty="0"/>
          </a:p>
        </p:txBody>
      </p:sp>
      <p:cxnSp>
        <p:nvCxnSpPr>
          <p:cNvPr id="9" name="Straight Connector 8"/>
          <p:cNvCxnSpPr/>
          <p:nvPr/>
        </p:nvCxnSpPr>
        <p:spPr>
          <a:xfrm>
            <a:off x="457200" y="1293812"/>
            <a:ext cx="8258175" cy="1588"/>
          </a:xfrm>
          <a:prstGeom prst="line">
            <a:avLst/>
          </a:prstGeom>
          <a:ln w="25400" cmpd="sng">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userDrawn="1"/>
        </p:nvCxnSpPr>
        <p:spPr>
          <a:xfrm>
            <a:off x="457200" y="1293812"/>
            <a:ext cx="8258175" cy="1588"/>
          </a:xfrm>
          <a:prstGeom prst="line">
            <a:avLst/>
          </a:prstGeom>
          <a:ln w="25400" cmpd="sng">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2772951"/>
      </p:ext>
    </p:extLst>
  </p:cSld>
  <p:clrMapOvr>
    <a:masterClrMapping/>
  </p:clrMapOvr>
  <p:transition>
    <p:wipe dir="r"/>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04800"/>
            <a:ext cx="2057400" cy="5410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04800"/>
            <a:ext cx="60198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Slide Number Placeholder 3"/>
          <p:cNvSpPr>
            <a:spLocks noGrp="1"/>
          </p:cNvSpPr>
          <p:nvPr>
            <p:ph type="sldNum" sz="quarter" idx="4"/>
          </p:nvPr>
        </p:nvSpPr>
        <p:spPr bwMode="auto">
          <a:xfrm>
            <a:off x="6553200" y="6172200"/>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2000" b="1" i="0" baseline="0">
                <a:solidFill>
                  <a:srgbClr val="F4F8FE"/>
                </a:solidFill>
              </a:defRPr>
            </a:lvl1pPr>
          </a:lstStyle>
          <a:p>
            <a:pPr>
              <a:defRPr/>
            </a:pPr>
            <a:r>
              <a:rPr lang="en-US" dirty="0" smtClean="0"/>
              <a:t>3.</a:t>
            </a:r>
            <a:fld id="{167A036F-738C-4416-983E-5B04119587A4}" type="slidenum">
              <a:rPr lang="en-US" smtClean="0"/>
              <a:pPr>
                <a:defRPr/>
              </a:pPr>
              <a:t>‹#›</a:t>
            </a:fld>
            <a:endParaRPr lang="en-US" dirty="0"/>
          </a:p>
        </p:txBody>
      </p:sp>
    </p:spTree>
    <p:extLst>
      <p:ext uri="{BB962C8B-B14F-4D97-AF65-F5344CB8AC3E}">
        <p14:creationId xmlns:p14="http://schemas.microsoft.com/office/powerpoint/2010/main" val="554078516"/>
      </p:ext>
    </p:extLst>
  </p:cSld>
  <p:clrMapOvr>
    <a:masterClrMapping/>
  </p:clrMapOvr>
  <p:transition>
    <p:wipe dir="r"/>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Slide Number Placeholder 2"/>
          <p:cNvSpPr>
            <a:spLocks noGrp="1"/>
          </p:cNvSpPr>
          <p:nvPr>
            <p:ph type="sldNum" sz="quarter" idx="10"/>
          </p:nvPr>
        </p:nvSpPr>
        <p:spPr/>
        <p:txBody>
          <a:bodyPr/>
          <a:lstStyle/>
          <a:p>
            <a:pPr>
              <a:defRPr/>
            </a:pPr>
            <a:r>
              <a:rPr lang="en-US" dirty="0" smtClean="0"/>
              <a:t>3.</a:t>
            </a:r>
            <a:fld id="{167A036F-738C-4416-983E-5B04119587A4}" type="slidenum">
              <a:rPr lang="en-US" smtClean="0"/>
              <a:pPr>
                <a:defRPr/>
              </a:pPr>
              <a:t>‹#›</a:t>
            </a:fld>
            <a:endParaRPr lang="en-US" dirty="0"/>
          </a:p>
        </p:txBody>
      </p:sp>
      <p:pic>
        <p:nvPicPr>
          <p:cNvPr id="5" name="Picture 4" descr="Graphic of a stylized question mark on top of a puzzle piece." title="Graphic: Questions"/>
          <p:cNvPicPr>
            <a:picLocks noChangeAspect="1"/>
          </p:cNvPicPr>
          <p:nvPr userDrawn="1"/>
        </p:nvPicPr>
        <p:blipFill>
          <a:blip r:embed="rId2">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tretch>
            <a:fillRect/>
          </a:stretch>
        </p:blipFill>
        <p:spPr>
          <a:xfrm>
            <a:off x="3168650" y="1371600"/>
            <a:ext cx="2806700" cy="4203700"/>
          </a:xfrm>
          <a:prstGeom prst="rect">
            <a:avLst/>
          </a:prstGeom>
        </p:spPr>
      </p:pic>
    </p:spTree>
    <p:extLst>
      <p:ext uri="{BB962C8B-B14F-4D97-AF65-F5344CB8AC3E}">
        <p14:creationId xmlns:p14="http://schemas.microsoft.com/office/powerpoint/2010/main" val="3151728692"/>
      </p:ext>
    </p:extLst>
  </p:cSld>
  <p:clrMapOvr>
    <a:masterClrMapping/>
  </p:clrMapOvr>
  <p:transition>
    <p:wipe dir="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58775"/>
            <a:ext cx="7772400" cy="708025"/>
          </a:xfrm>
        </p:spPr>
        <p:txBody>
          <a:bodyPr/>
          <a:lstStyle>
            <a:lvl1pPr algn="ctr">
              <a:defRPr sz="2000"/>
            </a:lvl1pPr>
          </a:lstStyle>
          <a:p>
            <a:r>
              <a:rPr lang="en-US" smtClean="0"/>
              <a:t>Click to edit Master title style</a:t>
            </a:r>
            <a:endParaRPr lang="en-US" dirty="0"/>
          </a:p>
        </p:txBody>
      </p:sp>
      <p:sp>
        <p:nvSpPr>
          <p:cNvPr id="3" name="Subtitle 2"/>
          <p:cNvSpPr>
            <a:spLocks noGrp="1"/>
          </p:cNvSpPr>
          <p:nvPr>
            <p:ph type="subTitle" idx="1"/>
          </p:nvPr>
        </p:nvSpPr>
        <p:spPr>
          <a:xfrm>
            <a:off x="642936" y="1143000"/>
            <a:ext cx="7848600" cy="685800"/>
          </a:xfrm>
        </p:spPr>
        <p:txBody>
          <a:bodyPr/>
          <a:lstStyle>
            <a:lvl1pPr marL="0" indent="0" algn="ctr">
              <a:buNone/>
              <a:defRPr sz="3200">
                <a:latin typeface="+mn-lt"/>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dirty="0"/>
          </a:p>
        </p:txBody>
      </p:sp>
      <p:sp>
        <p:nvSpPr>
          <p:cNvPr id="13" name="Picture Placeholder 12"/>
          <p:cNvSpPr>
            <a:spLocks noGrp="1"/>
          </p:cNvSpPr>
          <p:nvPr>
            <p:ph type="pic" sz="quarter" idx="12"/>
          </p:nvPr>
        </p:nvSpPr>
        <p:spPr>
          <a:xfrm>
            <a:off x="1828800" y="2514600"/>
            <a:ext cx="5410200" cy="3124200"/>
          </a:xfrm>
        </p:spPr>
        <p:txBody>
          <a:bodyPr/>
          <a:lstStyle>
            <a:lvl1pPr marL="0" indent="0" algn="ctr">
              <a:buFontTx/>
              <a:buNone/>
              <a:defRPr/>
            </a:lvl1pPr>
          </a:lstStyle>
          <a:p>
            <a:r>
              <a:rPr lang="en-US" dirty="0" smtClean="0"/>
              <a:t>Click icon to add picture</a:t>
            </a:r>
            <a:endParaRPr lang="en-US" dirty="0"/>
          </a:p>
        </p:txBody>
      </p:sp>
      <p:sp>
        <p:nvSpPr>
          <p:cNvPr id="7" name="Slide Number Placeholder 3"/>
          <p:cNvSpPr>
            <a:spLocks noGrp="1"/>
          </p:cNvSpPr>
          <p:nvPr>
            <p:ph type="sldNum" sz="quarter" idx="4"/>
          </p:nvPr>
        </p:nvSpPr>
        <p:spPr bwMode="auto">
          <a:xfrm>
            <a:off x="6553200" y="6172200"/>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2000" b="1" i="0" baseline="0">
                <a:solidFill>
                  <a:srgbClr val="F4F8FE"/>
                </a:solidFill>
              </a:defRPr>
            </a:lvl1pPr>
          </a:lstStyle>
          <a:p>
            <a:r>
              <a:rPr lang="en-US" dirty="0" smtClean="0"/>
              <a:t>3.</a:t>
            </a:r>
            <a:fld id="{AABC80B5-9D81-458C-976F-659B9695CDDC}" type="slidenum">
              <a:rPr lang="en-US" smtClean="0"/>
              <a:pPr/>
              <a:t>‹#›</a:t>
            </a:fld>
            <a:endParaRPr lang="en-US" dirty="0" smtClean="0"/>
          </a:p>
        </p:txBody>
      </p:sp>
    </p:spTree>
    <p:extLst>
      <p:ext uri="{BB962C8B-B14F-4D97-AF65-F5344CB8AC3E}">
        <p14:creationId xmlns:p14="http://schemas.microsoft.com/office/powerpoint/2010/main" val="3816280720"/>
      </p:ext>
    </p:extLst>
  </p:cSld>
  <p:clrMapOvr>
    <a:masterClrMapping/>
  </p:clrMapOvr>
  <p:transition>
    <p:wipe dir="r"/>
  </p:transition>
  <p:timing>
    <p:tnLst>
      <p:par>
        <p:cTn id="1" dur="indefinite" restart="never" nodeType="tmRoot"/>
      </p:par>
    </p:tnLst>
  </p:timing>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6" Type="http://schemas.openxmlformats.org/officeDocument/2006/relationships/image" Target="../media/image1.pn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7" descr="FEMA Visual Template"/>
          <p:cNvPicPr>
            <a:picLocks noChangeAspect="1" noChangeArrowheads="1"/>
          </p:cNvPicPr>
          <p:nvPr/>
        </p:nvPicPr>
        <p:blipFill>
          <a:blip r:embed="rId16" cstate="screen"/>
          <a:srcRect/>
          <a:stretch>
            <a:fillRect/>
          </a:stretch>
        </p:blipFill>
        <p:spPr bwMode="auto">
          <a:xfrm>
            <a:off x="0" y="0"/>
            <a:ext cx="9144000" cy="6858000"/>
          </a:xfrm>
          <a:prstGeom prst="rect">
            <a:avLst/>
          </a:prstGeom>
          <a:noFill/>
          <a:ln w="9525">
            <a:noFill/>
            <a:miter lim="800000"/>
            <a:headEnd/>
            <a:tailEnd/>
          </a:ln>
        </p:spPr>
      </p:pic>
      <p:sp>
        <p:nvSpPr>
          <p:cNvPr id="2051" name="Rectangle 2"/>
          <p:cNvSpPr>
            <a:spLocks noGrp="1" noChangeArrowheads="1"/>
          </p:cNvSpPr>
          <p:nvPr>
            <p:ph type="title"/>
          </p:nvPr>
        </p:nvSpPr>
        <p:spPr bwMode="auto">
          <a:xfrm>
            <a:off x="457200" y="304800"/>
            <a:ext cx="82296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dirty="0" smtClean="0"/>
          </a:p>
        </p:txBody>
      </p:sp>
      <p:sp>
        <p:nvSpPr>
          <p:cNvPr id="2052" name="Rectangle 3"/>
          <p:cNvSpPr>
            <a:spLocks noGrp="1" noChangeArrowheads="1"/>
          </p:cNvSpPr>
          <p:nvPr>
            <p:ph type="body" idx="1"/>
          </p:nvPr>
        </p:nvSpPr>
        <p:spPr bwMode="auto">
          <a:xfrm>
            <a:off x="457200" y="1524000"/>
            <a:ext cx="8229600" cy="4191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Slide Number Placeholder 3"/>
          <p:cNvSpPr>
            <a:spLocks noGrp="1"/>
          </p:cNvSpPr>
          <p:nvPr>
            <p:ph type="sldNum" sz="quarter" idx="4"/>
          </p:nvPr>
        </p:nvSpPr>
        <p:spPr bwMode="auto">
          <a:xfrm>
            <a:off x="6553200" y="6172200"/>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2000" b="1" i="0" baseline="0">
                <a:solidFill>
                  <a:srgbClr val="F4F8FE"/>
                </a:solidFill>
              </a:defRPr>
            </a:lvl1pPr>
          </a:lstStyle>
          <a:p>
            <a:pPr>
              <a:defRPr/>
            </a:pPr>
            <a:r>
              <a:rPr lang="en-US" dirty="0" smtClean="0"/>
              <a:t>3.</a:t>
            </a:r>
            <a:fld id="{167A036F-738C-4416-983E-5B04119587A4}" type="slidenum">
              <a:rPr lang="en-US" smtClean="0"/>
              <a:pPr>
                <a:defRPr/>
              </a:pPr>
              <a:t>‹#›</a:t>
            </a:fld>
            <a:endParaRPr lang="en-US" dirty="0"/>
          </a:p>
        </p:txBody>
      </p:sp>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3" r:id="rId13"/>
    <p:sldLayoutId id="2147483681" r:id="rId14"/>
  </p:sldLayoutIdLst>
  <p:transition>
    <p:wipe dir="r"/>
  </p:transition>
  <p:timing>
    <p:tnLst>
      <p:par>
        <p:cTn id="1" dur="indefinite" restart="never" nodeType="tmRoot"/>
      </p:par>
    </p:tnLst>
  </p:timing>
  <p:hf hdr="0" ftr="0" dt="0"/>
  <p:txStyles>
    <p:titleStyle>
      <a:lvl1pPr algn="ctr" rtl="0" eaLnBrk="1" fontAlgn="base" hangingPunct="1">
        <a:spcBef>
          <a:spcPct val="0"/>
        </a:spcBef>
        <a:spcAft>
          <a:spcPct val="0"/>
        </a:spcAft>
        <a:defRPr sz="3000" b="1">
          <a:solidFill>
            <a:schemeClr val="tx1"/>
          </a:solidFill>
          <a:latin typeface="+mn-lt"/>
          <a:ea typeface="+mj-ea"/>
          <a:cs typeface="+mj-cs"/>
        </a:defRPr>
      </a:lvl1pPr>
      <a:lvl2pPr algn="l" rtl="0" eaLnBrk="1" fontAlgn="base" hangingPunct="1">
        <a:spcBef>
          <a:spcPct val="0"/>
        </a:spcBef>
        <a:spcAft>
          <a:spcPct val="0"/>
        </a:spcAft>
        <a:defRPr sz="3800" b="1">
          <a:solidFill>
            <a:srgbClr val="000066"/>
          </a:solidFill>
          <a:latin typeface="Times New Roman" pitchFamily="18" charset="0"/>
          <a:cs typeface="Arial" charset="0"/>
        </a:defRPr>
      </a:lvl2pPr>
      <a:lvl3pPr algn="l" rtl="0" eaLnBrk="1" fontAlgn="base" hangingPunct="1">
        <a:spcBef>
          <a:spcPct val="0"/>
        </a:spcBef>
        <a:spcAft>
          <a:spcPct val="0"/>
        </a:spcAft>
        <a:defRPr sz="3800" b="1">
          <a:solidFill>
            <a:srgbClr val="000066"/>
          </a:solidFill>
          <a:latin typeface="Times New Roman" pitchFamily="18" charset="0"/>
          <a:cs typeface="Arial" charset="0"/>
        </a:defRPr>
      </a:lvl3pPr>
      <a:lvl4pPr algn="l" rtl="0" eaLnBrk="1" fontAlgn="base" hangingPunct="1">
        <a:spcBef>
          <a:spcPct val="0"/>
        </a:spcBef>
        <a:spcAft>
          <a:spcPct val="0"/>
        </a:spcAft>
        <a:defRPr sz="3800" b="1">
          <a:solidFill>
            <a:srgbClr val="000066"/>
          </a:solidFill>
          <a:latin typeface="Times New Roman" pitchFamily="18" charset="0"/>
          <a:cs typeface="Arial" charset="0"/>
        </a:defRPr>
      </a:lvl4pPr>
      <a:lvl5pPr algn="l" rtl="0" eaLnBrk="1" fontAlgn="base" hangingPunct="1">
        <a:spcBef>
          <a:spcPct val="0"/>
        </a:spcBef>
        <a:spcAft>
          <a:spcPct val="0"/>
        </a:spcAft>
        <a:defRPr sz="3800" b="1">
          <a:solidFill>
            <a:srgbClr val="000066"/>
          </a:solidFill>
          <a:latin typeface="Times New Roman" pitchFamily="18" charset="0"/>
          <a:cs typeface="Arial" charset="0"/>
        </a:defRPr>
      </a:lvl5pPr>
      <a:lvl6pPr marL="457200" algn="l" rtl="0" eaLnBrk="1" fontAlgn="base" hangingPunct="1">
        <a:spcBef>
          <a:spcPct val="0"/>
        </a:spcBef>
        <a:spcAft>
          <a:spcPct val="0"/>
        </a:spcAft>
        <a:defRPr sz="3800" b="1">
          <a:solidFill>
            <a:srgbClr val="000066"/>
          </a:solidFill>
          <a:latin typeface="Times New Roman" pitchFamily="18" charset="0"/>
          <a:cs typeface="Arial" charset="0"/>
        </a:defRPr>
      </a:lvl6pPr>
      <a:lvl7pPr marL="914400" algn="l" rtl="0" eaLnBrk="1" fontAlgn="base" hangingPunct="1">
        <a:spcBef>
          <a:spcPct val="0"/>
        </a:spcBef>
        <a:spcAft>
          <a:spcPct val="0"/>
        </a:spcAft>
        <a:defRPr sz="3800" b="1">
          <a:solidFill>
            <a:srgbClr val="000066"/>
          </a:solidFill>
          <a:latin typeface="Times New Roman" pitchFamily="18" charset="0"/>
          <a:cs typeface="Arial" charset="0"/>
        </a:defRPr>
      </a:lvl7pPr>
      <a:lvl8pPr marL="1371600" algn="l" rtl="0" eaLnBrk="1" fontAlgn="base" hangingPunct="1">
        <a:spcBef>
          <a:spcPct val="0"/>
        </a:spcBef>
        <a:spcAft>
          <a:spcPct val="0"/>
        </a:spcAft>
        <a:defRPr sz="3800" b="1">
          <a:solidFill>
            <a:srgbClr val="000066"/>
          </a:solidFill>
          <a:latin typeface="Times New Roman" pitchFamily="18" charset="0"/>
          <a:cs typeface="Arial" charset="0"/>
        </a:defRPr>
      </a:lvl8pPr>
      <a:lvl9pPr marL="1828800" algn="l" rtl="0" eaLnBrk="1" fontAlgn="base" hangingPunct="1">
        <a:spcBef>
          <a:spcPct val="0"/>
        </a:spcBef>
        <a:spcAft>
          <a:spcPct val="0"/>
        </a:spcAft>
        <a:defRPr sz="3800" b="1">
          <a:solidFill>
            <a:srgbClr val="000066"/>
          </a:solidFill>
          <a:latin typeface="Times New Roman" pitchFamily="18" charset="0"/>
          <a:cs typeface="Arial" charset="0"/>
        </a:defRPr>
      </a:lvl9pPr>
    </p:titleStyle>
    <p:bodyStyle>
      <a:lvl1pPr marL="285750" indent="-285750" algn="l" rtl="0" eaLnBrk="1" fontAlgn="base" hangingPunct="1">
        <a:spcBef>
          <a:spcPts val="600"/>
        </a:spcBef>
        <a:spcAft>
          <a:spcPct val="0"/>
        </a:spcAft>
        <a:buSzPct val="121000"/>
        <a:buChar char="•"/>
        <a:tabLst/>
        <a:defRPr sz="2800" b="1">
          <a:solidFill>
            <a:schemeClr val="tx1"/>
          </a:solidFill>
          <a:latin typeface="+mn-lt"/>
          <a:ea typeface="+mn-ea"/>
          <a:cs typeface="+mn-cs"/>
        </a:defRPr>
      </a:lvl1pPr>
      <a:lvl2pPr marL="571500" indent="-285750" algn="l" rtl="0" eaLnBrk="1" fontAlgn="base" hangingPunct="1">
        <a:spcBef>
          <a:spcPct val="20000"/>
        </a:spcBef>
        <a:spcAft>
          <a:spcPct val="0"/>
        </a:spcAft>
        <a:buFont typeface="Arial" pitchFamily="34" charset="0"/>
        <a:buChar char="‒"/>
        <a:tabLst/>
        <a:defRPr sz="2400" b="1">
          <a:solidFill>
            <a:schemeClr val="tx1"/>
          </a:solidFill>
          <a:latin typeface="+mn-lt"/>
          <a:cs typeface="+mn-cs"/>
        </a:defRPr>
      </a:lvl2pPr>
      <a:lvl3pPr marL="857250" indent="-228600" algn="l" rtl="0" eaLnBrk="1" fontAlgn="base" hangingPunct="1">
        <a:spcBef>
          <a:spcPct val="20000"/>
        </a:spcBef>
        <a:spcAft>
          <a:spcPct val="0"/>
        </a:spcAft>
        <a:buFont typeface="Wingdings" pitchFamily="2" charset="2"/>
        <a:buChar char="§"/>
        <a:tabLst/>
        <a:defRPr sz="2400" b="1">
          <a:solidFill>
            <a:schemeClr val="tx1"/>
          </a:solidFill>
          <a:latin typeface="+mn-lt"/>
          <a:cs typeface="+mn-cs"/>
        </a:defRPr>
      </a:lvl3pPr>
      <a:lvl4pPr marL="1143000" indent="-285750" algn="l" rtl="0" eaLnBrk="1" fontAlgn="base" hangingPunct="1">
        <a:spcBef>
          <a:spcPct val="20000"/>
        </a:spcBef>
        <a:spcAft>
          <a:spcPct val="0"/>
        </a:spcAft>
        <a:buFont typeface="Courier New" pitchFamily="49" charset="0"/>
        <a:buChar char="o"/>
        <a:tabLst/>
        <a:defRPr sz="2400" b="1">
          <a:solidFill>
            <a:schemeClr val="tx1"/>
          </a:solidFill>
          <a:latin typeface="+mn-lt"/>
          <a:cs typeface="+mn-cs"/>
        </a:defRPr>
      </a:lvl4pPr>
      <a:lvl5pPr marL="1371600" indent="-228600" algn="l" rtl="0" eaLnBrk="1" fontAlgn="base" hangingPunct="1">
        <a:spcBef>
          <a:spcPct val="20000"/>
        </a:spcBef>
        <a:spcAft>
          <a:spcPct val="0"/>
        </a:spcAft>
        <a:buChar char="»"/>
        <a:tabLst/>
        <a:defRPr sz="2000" b="1">
          <a:solidFill>
            <a:schemeClr val="tx1"/>
          </a:solidFill>
          <a:latin typeface="+mn-lt"/>
          <a:cs typeface="+mn-cs"/>
        </a:defRPr>
      </a:lvl5pPr>
      <a:lvl6pPr marL="2632075" indent="-228600" algn="l" rtl="0" eaLnBrk="1" fontAlgn="base" hangingPunct="1">
        <a:spcBef>
          <a:spcPct val="20000"/>
        </a:spcBef>
        <a:spcAft>
          <a:spcPct val="0"/>
        </a:spcAft>
        <a:buChar char="»"/>
        <a:tabLst>
          <a:tab pos="401638" algn="l"/>
        </a:tabLst>
        <a:defRPr sz="2000" b="1">
          <a:solidFill>
            <a:srgbClr val="000066"/>
          </a:solidFill>
          <a:latin typeface="+mn-lt"/>
          <a:cs typeface="+mn-cs"/>
        </a:defRPr>
      </a:lvl6pPr>
      <a:lvl7pPr marL="3089275" indent="-228600" algn="l" rtl="0" eaLnBrk="1" fontAlgn="base" hangingPunct="1">
        <a:spcBef>
          <a:spcPct val="20000"/>
        </a:spcBef>
        <a:spcAft>
          <a:spcPct val="0"/>
        </a:spcAft>
        <a:buChar char="»"/>
        <a:tabLst>
          <a:tab pos="401638" algn="l"/>
        </a:tabLst>
        <a:defRPr sz="2000" b="1">
          <a:solidFill>
            <a:srgbClr val="000066"/>
          </a:solidFill>
          <a:latin typeface="+mn-lt"/>
          <a:cs typeface="+mn-cs"/>
        </a:defRPr>
      </a:lvl7pPr>
      <a:lvl8pPr marL="3546475" indent="-228600" algn="l" rtl="0" eaLnBrk="1" fontAlgn="base" hangingPunct="1">
        <a:spcBef>
          <a:spcPct val="20000"/>
        </a:spcBef>
        <a:spcAft>
          <a:spcPct val="0"/>
        </a:spcAft>
        <a:buChar char="»"/>
        <a:tabLst>
          <a:tab pos="401638" algn="l"/>
        </a:tabLst>
        <a:defRPr sz="2000" b="1">
          <a:solidFill>
            <a:srgbClr val="000066"/>
          </a:solidFill>
          <a:latin typeface="+mn-lt"/>
          <a:cs typeface="+mn-cs"/>
        </a:defRPr>
      </a:lvl8pPr>
      <a:lvl9pPr marL="4003675" indent="-228600" algn="l" rtl="0" eaLnBrk="1" fontAlgn="base" hangingPunct="1">
        <a:spcBef>
          <a:spcPct val="20000"/>
        </a:spcBef>
        <a:spcAft>
          <a:spcPct val="0"/>
        </a:spcAft>
        <a:buChar char="»"/>
        <a:tabLst>
          <a:tab pos="401638" algn="l"/>
        </a:tabLst>
        <a:defRPr sz="2000" b="1">
          <a:solidFill>
            <a:srgbClr val="000066"/>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7" descr="FEMA Visual Template"/>
          <p:cNvPicPr>
            <a:picLocks noChangeAspect="1" noChangeArrowheads="1"/>
          </p:cNvPicPr>
          <p:nvPr/>
        </p:nvPicPr>
        <p:blipFill>
          <a:blip r:embed="rId16" cstate="screen"/>
          <a:srcRect/>
          <a:stretch>
            <a:fillRect/>
          </a:stretch>
        </p:blipFill>
        <p:spPr bwMode="auto">
          <a:xfrm>
            <a:off x="0" y="0"/>
            <a:ext cx="9144000" cy="6858000"/>
          </a:xfrm>
          <a:prstGeom prst="rect">
            <a:avLst/>
          </a:prstGeom>
          <a:noFill/>
          <a:ln w="9525">
            <a:noFill/>
            <a:miter lim="800000"/>
            <a:headEnd/>
            <a:tailEnd/>
          </a:ln>
        </p:spPr>
      </p:pic>
      <p:sp>
        <p:nvSpPr>
          <p:cNvPr id="2051" name="Rectangle 2"/>
          <p:cNvSpPr>
            <a:spLocks noGrp="1" noChangeArrowheads="1"/>
          </p:cNvSpPr>
          <p:nvPr>
            <p:ph type="title"/>
          </p:nvPr>
        </p:nvSpPr>
        <p:spPr bwMode="auto">
          <a:xfrm>
            <a:off x="457200" y="304800"/>
            <a:ext cx="82296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dirty="0" smtClean="0"/>
          </a:p>
        </p:txBody>
      </p:sp>
      <p:sp>
        <p:nvSpPr>
          <p:cNvPr id="2052" name="Rectangle 3"/>
          <p:cNvSpPr>
            <a:spLocks noGrp="1" noChangeArrowheads="1"/>
          </p:cNvSpPr>
          <p:nvPr>
            <p:ph type="body" idx="1"/>
          </p:nvPr>
        </p:nvSpPr>
        <p:spPr bwMode="auto">
          <a:xfrm>
            <a:off x="457200" y="1524000"/>
            <a:ext cx="8229600" cy="4191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Slide Number Placeholder 3"/>
          <p:cNvSpPr>
            <a:spLocks noGrp="1"/>
          </p:cNvSpPr>
          <p:nvPr>
            <p:ph type="sldNum" sz="quarter" idx="4"/>
          </p:nvPr>
        </p:nvSpPr>
        <p:spPr bwMode="auto">
          <a:xfrm>
            <a:off x="6553200" y="6172200"/>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2000" b="1" i="0" baseline="0">
                <a:solidFill>
                  <a:srgbClr val="F4F8FE"/>
                </a:solidFill>
              </a:defRPr>
            </a:lvl1pPr>
          </a:lstStyle>
          <a:p>
            <a:pPr>
              <a:defRPr/>
            </a:pPr>
            <a:r>
              <a:rPr lang="en-US" dirty="0" smtClean="0"/>
              <a:t>3.</a:t>
            </a:r>
            <a:fld id="{167A036F-738C-4416-983E-5B04119587A4}" type="slidenum">
              <a:rPr lang="en-US" smtClean="0"/>
              <a:pPr>
                <a:defRPr/>
              </a:pPr>
              <a:t>‹#›</a:t>
            </a:fld>
            <a:endParaRPr lang="en-US" dirty="0"/>
          </a:p>
        </p:txBody>
      </p:sp>
    </p:spTree>
    <p:extLst>
      <p:ext uri="{BB962C8B-B14F-4D97-AF65-F5344CB8AC3E}">
        <p14:creationId xmlns:p14="http://schemas.microsoft.com/office/powerpoint/2010/main" val="192199361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Lst>
  <p:transition>
    <p:wipe dir="r"/>
  </p:transition>
  <p:timing>
    <p:tnLst>
      <p:par>
        <p:cTn id="1" dur="indefinite" restart="never" nodeType="tmRoot"/>
      </p:par>
    </p:tnLst>
  </p:timing>
  <p:hf hdr="0" ftr="0" dt="0"/>
  <p:txStyles>
    <p:titleStyle>
      <a:lvl1pPr algn="ctr" rtl="0" eaLnBrk="1" fontAlgn="base" hangingPunct="1">
        <a:spcBef>
          <a:spcPct val="0"/>
        </a:spcBef>
        <a:spcAft>
          <a:spcPct val="0"/>
        </a:spcAft>
        <a:defRPr sz="3000" b="1">
          <a:solidFill>
            <a:schemeClr val="tx1"/>
          </a:solidFill>
          <a:latin typeface="+mn-lt"/>
          <a:ea typeface="+mj-ea"/>
          <a:cs typeface="+mj-cs"/>
        </a:defRPr>
      </a:lvl1pPr>
      <a:lvl2pPr algn="l" rtl="0" eaLnBrk="1" fontAlgn="base" hangingPunct="1">
        <a:spcBef>
          <a:spcPct val="0"/>
        </a:spcBef>
        <a:spcAft>
          <a:spcPct val="0"/>
        </a:spcAft>
        <a:defRPr sz="3800" b="1">
          <a:solidFill>
            <a:srgbClr val="000066"/>
          </a:solidFill>
          <a:latin typeface="Times New Roman" pitchFamily="18" charset="0"/>
          <a:cs typeface="Arial" charset="0"/>
        </a:defRPr>
      </a:lvl2pPr>
      <a:lvl3pPr algn="l" rtl="0" eaLnBrk="1" fontAlgn="base" hangingPunct="1">
        <a:spcBef>
          <a:spcPct val="0"/>
        </a:spcBef>
        <a:spcAft>
          <a:spcPct val="0"/>
        </a:spcAft>
        <a:defRPr sz="3800" b="1">
          <a:solidFill>
            <a:srgbClr val="000066"/>
          </a:solidFill>
          <a:latin typeface="Times New Roman" pitchFamily="18" charset="0"/>
          <a:cs typeface="Arial" charset="0"/>
        </a:defRPr>
      </a:lvl3pPr>
      <a:lvl4pPr algn="l" rtl="0" eaLnBrk="1" fontAlgn="base" hangingPunct="1">
        <a:spcBef>
          <a:spcPct val="0"/>
        </a:spcBef>
        <a:spcAft>
          <a:spcPct val="0"/>
        </a:spcAft>
        <a:defRPr sz="3800" b="1">
          <a:solidFill>
            <a:srgbClr val="000066"/>
          </a:solidFill>
          <a:latin typeface="Times New Roman" pitchFamily="18" charset="0"/>
          <a:cs typeface="Arial" charset="0"/>
        </a:defRPr>
      </a:lvl4pPr>
      <a:lvl5pPr algn="l" rtl="0" eaLnBrk="1" fontAlgn="base" hangingPunct="1">
        <a:spcBef>
          <a:spcPct val="0"/>
        </a:spcBef>
        <a:spcAft>
          <a:spcPct val="0"/>
        </a:spcAft>
        <a:defRPr sz="3800" b="1">
          <a:solidFill>
            <a:srgbClr val="000066"/>
          </a:solidFill>
          <a:latin typeface="Times New Roman" pitchFamily="18" charset="0"/>
          <a:cs typeface="Arial" charset="0"/>
        </a:defRPr>
      </a:lvl5pPr>
      <a:lvl6pPr marL="457200" algn="l" rtl="0" eaLnBrk="1" fontAlgn="base" hangingPunct="1">
        <a:spcBef>
          <a:spcPct val="0"/>
        </a:spcBef>
        <a:spcAft>
          <a:spcPct val="0"/>
        </a:spcAft>
        <a:defRPr sz="3800" b="1">
          <a:solidFill>
            <a:srgbClr val="000066"/>
          </a:solidFill>
          <a:latin typeface="Times New Roman" pitchFamily="18" charset="0"/>
          <a:cs typeface="Arial" charset="0"/>
        </a:defRPr>
      </a:lvl6pPr>
      <a:lvl7pPr marL="914400" algn="l" rtl="0" eaLnBrk="1" fontAlgn="base" hangingPunct="1">
        <a:spcBef>
          <a:spcPct val="0"/>
        </a:spcBef>
        <a:spcAft>
          <a:spcPct val="0"/>
        </a:spcAft>
        <a:defRPr sz="3800" b="1">
          <a:solidFill>
            <a:srgbClr val="000066"/>
          </a:solidFill>
          <a:latin typeface="Times New Roman" pitchFamily="18" charset="0"/>
          <a:cs typeface="Arial" charset="0"/>
        </a:defRPr>
      </a:lvl7pPr>
      <a:lvl8pPr marL="1371600" algn="l" rtl="0" eaLnBrk="1" fontAlgn="base" hangingPunct="1">
        <a:spcBef>
          <a:spcPct val="0"/>
        </a:spcBef>
        <a:spcAft>
          <a:spcPct val="0"/>
        </a:spcAft>
        <a:defRPr sz="3800" b="1">
          <a:solidFill>
            <a:srgbClr val="000066"/>
          </a:solidFill>
          <a:latin typeface="Times New Roman" pitchFamily="18" charset="0"/>
          <a:cs typeface="Arial" charset="0"/>
        </a:defRPr>
      </a:lvl8pPr>
      <a:lvl9pPr marL="1828800" algn="l" rtl="0" eaLnBrk="1" fontAlgn="base" hangingPunct="1">
        <a:spcBef>
          <a:spcPct val="0"/>
        </a:spcBef>
        <a:spcAft>
          <a:spcPct val="0"/>
        </a:spcAft>
        <a:defRPr sz="3800" b="1">
          <a:solidFill>
            <a:srgbClr val="000066"/>
          </a:solidFill>
          <a:latin typeface="Times New Roman" pitchFamily="18" charset="0"/>
          <a:cs typeface="Arial" charset="0"/>
        </a:defRPr>
      </a:lvl9pPr>
    </p:titleStyle>
    <p:bodyStyle>
      <a:lvl1pPr marL="285750" indent="-285750" algn="l" rtl="0" eaLnBrk="1" fontAlgn="base" hangingPunct="1">
        <a:spcBef>
          <a:spcPts val="600"/>
        </a:spcBef>
        <a:spcAft>
          <a:spcPct val="0"/>
        </a:spcAft>
        <a:buSzPct val="121000"/>
        <a:buChar char="•"/>
        <a:tabLst/>
        <a:defRPr sz="2800" b="0">
          <a:solidFill>
            <a:schemeClr val="tx1"/>
          </a:solidFill>
          <a:latin typeface="+mn-lt"/>
          <a:ea typeface="+mn-ea"/>
          <a:cs typeface="+mn-cs"/>
        </a:defRPr>
      </a:lvl1pPr>
      <a:lvl2pPr marL="571500" indent="-285750" algn="l" rtl="0" eaLnBrk="1" fontAlgn="base" hangingPunct="1">
        <a:spcBef>
          <a:spcPct val="20000"/>
        </a:spcBef>
        <a:spcAft>
          <a:spcPct val="0"/>
        </a:spcAft>
        <a:buFont typeface="Arial" pitchFamily="34" charset="0"/>
        <a:buChar char="‒"/>
        <a:tabLst/>
        <a:defRPr sz="2400" b="0">
          <a:solidFill>
            <a:schemeClr val="tx1"/>
          </a:solidFill>
          <a:latin typeface="+mn-lt"/>
          <a:cs typeface="+mn-cs"/>
        </a:defRPr>
      </a:lvl2pPr>
      <a:lvl3pPr marL="857250" indent="-228600" algn="l" rtl="0" eaLnBrk="1" fontAlgn="base" hangingPunct="1">
        <a:spcBef>
          <a:spcPct val="20000"/>
        </a:spcBef>
        <a:spcAft>
          <a:spcPct val="0"/>
        </a:spcAft>
        <a:buFont typeface="Wingdings" pitchFamily="2" charset="2"/>
        <a:buChar char="§"/>
        <a:tabLst/>
        <a:defRPr sz="2400" b="0">
          <a:solidFill>
            <a:schemeClr val="tx1"/>
          </a:solidFill>
          <a:latin typeface="+mn-lt"/>
          <a:cs typeface="+mn-cs"/>
        </a:defRPr>
      </a:lvl3pPr>
      <a:lvl4pPr marL="1143000" indent="-285750" algn="l" rtl="0" eaLnBrk="1" fontAlgn="base" hangingPunct="1">
        <a:spcBef>
          <a:spcPct val="20000"/>
        </a:spcBef>
        <a:spcAft>
          <a:spcPct val="0"/>
        </a:spcAft>
        <a:buFont typeface="Courier New" pitchFamily="49" charset="0"/>
        <a:buChar char="o"/>
        <a:tabLst/>
        <a:defRPr sz="2400" b="0">
          <a:solidFill>
            <a:schemeClr val="tx1"/>
          </a:solidFill>
          <a:latin typeface="+mn-lt"/>
          <a:cs typeface="+mn-cs"/>
        </a:defRPr>
      </a:lvl4pPr>
      <a:lvl5pPr marL="1371600" indent="-228600" algn="l" rtl="0" eaLnBrk="1" fontAlgn="base" hangingPunct="1">
        <a:spcBef>
          <a:spcPct val="20000"/>
        </a:spcBef>
        <a:spcAft>
          <a:spcPct val="0"/>
        </a:spcAft>
        <a:buChar char="»"/>
        <a:tabLst/>
        <a:defRPr sz="2000" b="0">
          <a:solidFill>
            <a:schemeClr val="tx1"/>
          </a:solidFill>
          <a:latin typeface="+mn-lt"/>
          <a:cs typeface="+mn-cs"/>
        </a:defRPr>
      </a:lvl5pPr>
      <a:lvl6pPr marL="2632075" indent="-228600" algn="l" rtl="0" eaLnBrk="1" fontAlgn="base" hangingPunct="1">
        <a:spcBef>
          <a:spcPct val="20000"/>
        </a:spcBef>
        <a:spcAft>
          <a:spcPct val="0"/>
        </a:spcAft>
        <a:buChar char="»"/>
        <a:tabLst>
          <a:tab pos="401638" algn="l"/>
        </a:tabLst>
        <a:defRPr sz="2000" b="1">
          <a:solidFill>
            <a:srgbClr val="000066"/>
          </a:solidFill>
          <a:latin typeface="+mn-lt"/>
          <a:cs typeface="+mn-cs"/>
        </a:defRPr>
      </a:lvl6pPr>
      <a:lvl7pPr marL="3089275" indent="-228600" algn="l" rtl="0" eaLnBrk="1" fontAlgn="base" hangingPunct="1">
        <a:spcBef>
          <a:spcPct val="20000"/>
        </a:spcBef>
        <a:spcAft>
          <a:spcPct val="0"/>
        </a:spcAft>
        <a:buChar char="»"/>
        <a:tabLst>
          <a:tab pos="401638" algn="l"/>
        </a:tabLst>
        <a:defRPr sz="2000" b="1">
          <a:solidFill>
            <a:srgbClr val="000066"/>
          </a:solidFill>
          <a:latin typeface="+mn-lt"/>
          <a:cs typeface="+mn-cs"/>
        </a:defRPr>
      </a:lvl7pPr>
      <a:lvl8pPr marL="3546475" indent="-228600" algn="l" rtl="0" eaLnBrk="1" fontAlgn="base" hangingPunct="1">
        <a:spcBef>
          <a:spcPct val="20000"/>
        </a:spcBef>
        <a:spcAft>
          <a:spcPct val="0"/>
        </a:spcAft>
        <a:buChar char="»"/>
        <a:tabLst>
          <a:tab pos="401638" algn="l"/>
        </a:tabLst>
        <a:defRPr sz="2000" b="1">
          <a:solidFill>
            <a:srgbClr val="000066"/>
          </a:solidFill>
          <a:latin typeface="+mn-lt"/>
          <a:cs typeface="+mn-cs"/>
        </a:defRPr>
      </a:lvl8pPr>
      <a:lvl9pPr marL="4003675" indent="-228600" algn="l" rtl="0" eaLnBrk="1" fontAlgn="base" hangingPunct="1">
        <a:spcBef>
          <a:spcPct val="20000"/>
        </a:spcBef>
        <a:spcAft>
          <a:spcPct val="0"/>
        </a:spcAft>
        <a:buChar char="»"/>
        <a:tabLst>
          <a:tab pos="401638" algn="l"/>
        </a:tabLst>
        <a:defRPr sz="2000" b="1">
          <a:solidFill>
            <a:srgbClr val="000066"/>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4.xml.rels><?xml version="1.0" encoding="UTF-8" standalone="yes"?>
<Relationships xmlns="http://schemas.openxmlformats.org/package/2006/relationships"><Relationship Id="rId2" Type="http://schemas.openxmlformats.org/officeDocument/2006/relationships/hyperlink" Target="E133_Unit_04_Slides_Pilot.pptx" TargetMode="Externa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lvl="0"/>
            <a:r>
              <a:rPr lang="en-US" dirty="0" smtClean="0"/>
              <a:t>E133: OPERATIONS-BASED EXERCISE DESIGN </a:t>
            </a:r>
            <a:br>
              <a:rPr lang="en-US" dirty="0" smtClean="0"/>
            </a:br>
            <a:r>
              <a:rPr lang="en-US" dirty="0" smtClean="0"/>
              <a:t>AND EVALUATION COURSE</a:t>
            </a:r>
            <a:endParaRPr lang="en-US" dirty="0"/>
          </a:p>
        </p:txBody>
      </p:sp>
      <p:sp>
        <p:nvSpPr>
          <p:cNvPr id="7" name="Subtitle 6"/>
          <p:cNvSpPr>
            <a:spLocks noGrp="1"/>
          </p:cNvSpPr>
          <p:nvPr>
            <p:ph type="subTitle" idx="1"/>
          </p:nvPr>
        </p:nvSpPr>
        <p:spPr>
          <a:xfrm>
            <a:off x="500064" y="1219200"/>
            <a:ext cx="8186736" cy="685800"/>
          </a:xfrm>
        </p:spPr>
        <p:txBody>
          <a:bodyPr/>
          <a:lstStyle/>
          <a:p>
            <a:r>
              <a:rPr lang="en-US" sz="3600" b="1" dirty="0" smtClean="0"/>
              <a:t>Unit 3</a:t>
            </a:r>
            <a:r>
              <a:rPr lang="en-US" sz="3600" b="1" dirty="0"/>
              <a:t>: Exercise Control System (ECS) and Proficiency Demonstration #</a:t>
            </a:r>
            <a:r>
              <a:rPr lang="en-US" sz="3600" b="1" dirty="0" smtClean="0"/>
              <a:t>1</a:t>
            </a:r>
            <a:endParaRPr lang="en-US" b="1" dirty="0"/>
          </a:p>
        </p:txBody>
      </p:sp>
      <p:sp>
        <p:nvSpPr>
          <p:cNvPr id="10" name="Slide Number Placeholder 3"/>
          <p:cNvSpPr>
            <a:spLocks noGrp="1"/>
          </p:cNvSpPr>
          <p:nvPr>
            <p:ph type="sldNum" sz="quarter" idx="4"/>
          </p:nvPr>
        </p:nvSpPr>
        <p:spPr bwMode="auto">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2000" b="1" i="0" baseline="0">
                <a:solidFill>
                  <a:srgbClr val="F4F8FE"/>
                </a:solidFill>
              </a:defRPr>
            </a:lvl1pPr>
          </a:lstStyle>
          <a:p>
            <a:r>
              <a:rPr lang="en-US" dirty="0" smtClean="0"/>
              <a:t>3.</a:t>
            </a:r>
            <a:fld id="{AABC80B5-9D81-458C-976F-659B9695CDDC}" type="slidenum">
              <a:rPr lang="en-US" smtClean="0"/>
              <a:pPr/>
              <a:t>1</a:t>
            </a:fld>
            <a:endParaRPr lang="en-US" dirty="0" smtClean="0"/>
          </a:p>
        </p:txBody>
      </p:sp>
      <p:pic>
        <p:nvPicPr>
          <p:cNvPr id="6" name="Picture 4" descr="A participant answers a phone call during an exercise." title="Exercise Control"/>
          <p:cNvPicPr>
            <a:picLocks noChangeAspect="1" noChangeArrowheads="1"/>
          </p:cNvPicPr>
          <p:nvPr/>
        </p:nvPicPr>
        <p:blipFill rotWithShape="1">
          <a:blip r:embed="rId3" cstate="print"/>
          <a:srcRect l="27666" t="35632" r="15355" b="9959"/>
          <a:stretch/>
        </p:blipFill>
        <p:spPr bwMode="auto">
          <a:xfrm>
            <a:off x="2648622" y="2486193"/>
            <a:ext cx="3999156" cy="2863756"/>
          </a:xfrm>
          <a:prstGeom prst="rect">
            <a:avLst/>
          </a:prstGeom>
          <a:noFill/>
          <a:ln w="76200">
            <a:solidFill>
              <a:schemeClr val="bg1"/>
            </a:solidFill>
            <a:miter lim="800000"/>
            <a:headEnd/>
            <a:tailEnd/>
          </a:ln>
          <a:effectLst>
            <a:outerShdw blurRad="107950" dist="12700" dir="5400000" algn="ctr">
              <a:srgbClr val="000000"/>
            </a:outerShdw>
          </a:effectLst>
          <a:scene3d>
            <a:camera prst="orthographicFront"/>
            <a:lightRig rig="threePt" dir="t"/>
          </a:scene3d>
          <a:sp3d>
            <a:bevelT/>
          </a:sp3d>
        </p:spPr>
      </p:pic>
      <p:sp>
        <p:nvSpPr>
          <p:cNvPr id="8" name="TextBox 7"/>
          <p:cNvSpPr txBox="1"/>
          <p:nvPr/>
        </p:nvSpPr>
        <p:spPr>
          <a:xfrm>
            <a:off x="3048000" y="5486400"/>
            <a:ext cx="3731266" cy="246221"/>
          </a:xfrm>
          <a:prstGeom prst="rect">
            <a:avLst/>
          </a:prstGeom>
          <a:noFill/>
        </p:spPr>
        <p:txBody>
          <a:bodyPr wrap="square" rtlCol="0">
            <a:spAutoFit/>
          </a:bodyPr>
          <a:lstStyle/>
          <a:p>
            <a:pPr algn="r"/>
            <a:r>
              <a:rPr lang="en-US" sz="1000" dirty="0" smtClean="0"/>
              <a:t>FEMA News Photo</a:t>
            </a:r>
            <a:endParaRPr lang="en-US" sz="1000" dirty="0"/>
          </a:p>
        </p:txBody>
      </p:sp>
    </p:spTree>
    <p:extLst>
      <p:ext uri="{BB962C8B-B14F-4D97-AF65-F5344CB8AC3E}">
        <p14:creationId xmlns:p14="http://schemas.microsoft.com/office/powerpoint/2010/main" val="2510694545"/>
      </p:ext>
    </p:extLst>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Unit Objectives</a:t>
            </a:r>
            <a:endParaRPr lang="en-US" dirty="0"/>
          </a:p>
        </p:txBody>
      </p:sp>
      <p:sp>
        <p:nvSpPr>
          <p:cNvPr id="9" name="Content Placeholder 8"/>
          <p:cNvSpPr>
            <a:spLocks noGrp="1"/>
          </p:cNvSpPr>
          <p:nvPr>
            <p:ph idx="1"/>
          </p:nvPr>
        </p:nvSpPr>
        <p:spPr/>
        <p:txBody>
          <a:bodyPr/>
          <a:lstStyle/>
          <a:p>
            <a:r>
              <a:rPr lang="en-US" dirty="0" smtClean="0"/>
              <a:t>By the end of this unit you will be able to:</a:t>
            </a:r>
          </a:p>
          <a:p>
            <a:pPr lvl="1"/>
            <a:r>
              <a:rPr lang="en-US" dirty="0" smtClean="0"/>
              <a:t>Describe </a:t>
            </a:r>
            <a:r>
              <a:rPr lang="en-US" dirty="0"/>
              <a:t>the </a:t>
            </a:r>
            <a:r>
              <a:rPr lang="en-US" dirty="0" smtClean="0"/>
              <a:t>Simulation Cell </a:t>
            </a:r>
            <a:r>
              <a:rPr lang="en-US" dirty="0"/>
              <a:t>(SimCell) structure, including staff, communication, and setup</a:t>
            </a:r>
          </a:p>
          <a:p>
            <a:pPr lvl="1"/>
            <a:r>
              <a:rPr lang="en-US" dirty="0"/>
              <a:t>Describe the roles and responsibilities of controllers and simulators</a:t>
            </a:r>
          </a:p>
          <a:p>
            <a:pPr lvl="1"/>
            <a:r>
              <a:rPr lang="en-US" dirty="0"/>
              <a:t>Describe options for inject delivery</a:t>
            </a:r>
          </a:p>
          <a:p>
            <a:pPr lvl="1"/>
            <a:r>
              <a:rPr lang="en-US" dirty="0"/>
              <a:t>Describe the lifecycle of an inject in </a:t>
            </a:r>
            <a:r>
              <a:rPr lang="en-US" dirty="0" smtClean="0"/>
              <a:t>a </a:t>
            </a:r>
            <a:r>
              <a:rPr lang="en-US" dirty="0"/>
              <a:t>simulated operations-based </a:t>
            </a:r>
            <a:r>
              <a:rPr lang="en-US" dirty="0" smtClean="0"/>
              <a:t>exercise</a:t>
            </a:r>
          </a:p>
        </p:txBody>
      </p:sp>
      <p:sp>
        <p:nvSpPr>
          <p:cNvPr id="6" name="Slide Number Placeholder 3"/>
          <p:cNvSpPr>
            <a:spLocks noGrp="1"/>
          </p:cNvSpPr>
          <p:nvPr>
            <p:ph type="sldNum" sz="quarter" idx="4"/>
          </p:nvPr>
        </p:nvSpPr>
        <p:spPr/>
        <p:txBody>
          <a:bodyPr/>
          <a:lstStyle>
            <a:lvl1pPr algn="r">
              <a:defRPr sz="2000" b="1" i="0" baseline="0">
                <a:solidFill>
                  <a:srgbClr val="F4F8FE"/>
                </a:solidFill>
              </a:defRPr>
            </a:lvl1pPr>
          </a:lstStyle>
          <a:p>
            <a:r>
              <a:rPr lang="en-US" dirty="0" smtClean="0"/>
              <a:t>3.</a:t>
            </a:r>
            <a:fld id="{AABC80B5-9D81-458C-976F-659B9695CDDC}" type="slidenum">
              <a:rPr lang="en-US" smtClean="0"/>
              <a:pPr/>
              <a:t>2</a:t>
            </a:fld>
            <a:endParaRPr lang="en-US" dirty="0" smtClean="0"/>
          </a:p>
        </p:txBody>
      </p:sp>
    </p:spTree>
    <p:extLst>
      <p:ext uri="{BB962C8B-B14F-4D97-AF65-F5344CB8AC3E}">
        <p14:creationId xmlns:p14="http://schemas.microsoft.com/office/powerpoint/2010/main" val="12698422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Exercise Control</a:t>
            </a:r>
          </a:p>
        </p:txBody>
      </p:sp>
      <p:sp>
        <p:nvSpPr>
          <p:cNvPr id="3" name="Content Placeholder 2"/>
          <p:cNvSpPr>
            <a:spLocks noGrp="1"/>
          </p:cNvSpPr>
          <p:nvPr>
            <p:ph idx="1"/>
          </p:nvPr>
        </p:nvSpPr>
        <p:spPr/>
        <p:txBody>
          <a:bodyPr/>
          <a:lstStyle/>
          <a:p>
            <a:r>
              <a:rPr lang="en-US" dirty="0"/>
              <a:t>The control structure for an operations-based exercise describes how controllers communicate and coordinate with one another and how they track exercise </a:t>
            </a:r>
            <a:r>
              <a:rPr lang="en-US" dirty="0" smtClean="0"/>
              <a:t>information </a:t>
            </a:r>
            <a:endParaRPr lang="en-US" dirty="0"/>
          </a:p>
          <a:p>
            <a:r>
              <a:rPr lang="en-US" dirty="0"/>
              <a:t>These </a:t>
            </a:r>
            <a:r>
              <a:rPr lang="en-US" dirty="0" smtClean="0"/>
              <a:t>procedures </a:t>
            </a:r>
            <a:r>
              <a:rPr lang="en-US" dirty="0"/>
              <a:t>should be detailed in the </a:t>
            </a:r>
            <a:r>
              <a:rPr lang="en-US" dirty="0" smtClean="0"/>
              <a:t/>
            </a:r>
            <a:br>
              <a:rPr lang="en-US" dirty="0" smtClean="0"/>
            </a:br>
            <a:r>
              <a:rPr lang="en-US" dirty="0" smtClean="0"/>
              <a:t>C/E Handbook</a:t>
            </a:r>
          </a:p>
          <a:p>
            <a:r>
              <a:rPr lang="en-US" dirty="0" smtClean="0"/>
              <a:t>During </a:t>
            </a:r>
            <a:r>
              <a:rPr lang="en-US" dirty="0"/>
              <a:t>exercise play, controllers carry out these responsibilities and closely monitor exercise play to ensure a safe and effective </a:t>
            </a:r>
            <a:r>
              <a:rPr lang="en-US" dirty="0" smtClean="0"/>
              <a:t>exercise </a:t>
            </a:r>
            <a:endParaRPr lang="en-US" dirty="0"/>
          </a:p>
        </p:txBody>
      </p:sp>
      <p:sp>
        <p:nvSpPr>
          <p:cNvPr id="4" name="Slide Number Placeholder 3"/>
          <p:cNvSpPr>
            <a:spLocks noGrp="1"/>
          </p:cNvSpPr>
          <p:nvPr>
            <p:ph type="sldNum" sz="quarter" idx="4"/>
          </p:nvPr>
        </p:nvSpPr>
        <p:spPr/>
        <p:txBody>
          <a:bodyPr/>
          <a:lstStyle/>
          <a:p>
            <a:pPr>
              <a:defRPr/>
            </a:pPr>
            <a:r>
              <a:rPr lang="en-US" dirty="0" smtClean="0"/>
              <a:t>3.</a:t>
            </a:r>
            <a:fld id="{167A036F-738C-4416-983E-5B04119587A4}" type="slidenum">
              <a:rPr lang="en-US" smtClean="0"/>
              <a:pPr>
                <a:defRPr/>
              </a:pPr>
              <a:t>3</a:t>
            </a:fld>
            <a:endParaRPr lang="en-US" dirty="0"/>
          </a:p>
        </p:txBody>
      </p:sp>
    </p:spTree>
    <p:extLst>
      <p:ext uri="{BB962C8B-B14F-4D97-AF65-F5344CB8AC3E}">
        <p14:creationId xmlns:p14="http://schemas.microsoft.com/office/powerpoint/2010/main" val="42270575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Exercise </a:t>
            </a:r>
            <a:r>
              <a:rPr lang="en-US" dirty="0" smtClean="0"/>
              <a:t>Control (cont’d.)</a:t>
            </a:r>
            <a:endParaRPr lang="en-US" dirty="0"/>
          </a:p>
        </p:txBody>
      </p:sp>
      <p:sp>
        <p:nvSpPr>
          <p:cNvPr id="3" name="Content Placeholder 2"/>
          <p:cNvSpPr>
            <a:spLocks noGrp="1"/>
          </p:cNvSpPr>
          <p:nvPr>
            <p:ph idx="1"/>
          </p:nvPr>
        </p:nvSpPr>
        <p:spPr/>
        <p:txBody>
          <a:bodyPr/>
          <a:lstStyle/>
          <a:p>
            <a:pPr marL="0" indent="0">
              <a:buNone/>
            </a:pPr>
            <a:r>
              <a:rPr lang="en-US" dirty="0"/>
              <a:t>Exercise control synchronizes: </a:t>
            </a:r>
          </a:p>
          <a:p>
            <a:pPr lvl="1"/>
            <a:r>
              <a:rPr lang="en-US" dirty="0"/>
              <a:t>Control staff structure</a:t>
            </a:r>
          </a:p>
          <a:p>
            <a:pPr lvl="1"/>
            <a:r>
              <a:rPr lang="en-US" dirty="0"/>
              <a:t>Exercise scenario</a:t>
            </a:r>
          </a:p>
          <a:p>
            <a:pPr lvl="1"/>
            <a:r>
              <a:rPr lang="en-US" dirty="0"/>
              <a:t>Inject delivery</a:t>
            </a:r>
          </a:p>
          <a:p>
            <a:pPr lvl="1"/>
            <a:r>
              <a:rPr lang="en-US" dirty="0"/>
              <a:t>Player </a:t>
            </a:r>
            <a:r>
              <a:rPr lang="en-US" dirty="0" smtClean="0"/>
              <a:t>responses</a:t>
            </a:r>
            <a:endParaRPr lang="en-US" dirty="0"/>
          </a:p>
        </p:txBody>
      </p:sp>
      <p:sp>
        <p:nvSpPr>
          <p:cNvPr id="4" name="Slide Number Placeholder 3"/>
          <p:cNvSpPr>
            <a:spLocks noGrp="1"/>
          </p:cNvSpPr>
          <p:nvPr>
            <p:ph type="sldNum" sz="quarter" idx="4"/>
          </p:nvPr>
        </p:nvSpPr>
        <p:spPr/>
        <p:txBody>
          <a:bodyPr/>
          <a:lstStyle/>
          <a:p>
            <a:pPr>
              <a:defRPr/>
            </a:pPr>
            <a:r>
              <a:rPr lang="en-US" dirty="0" smtClean="0"/>
              <a:t>3.</a:t>
            </a:r>
            <a:fld id="{167A036F-738C-4416-983E-5B04119587A4}" type="slidenum">
              <a:rPr lang="en-US" smtClean="0"/>
              <a:pPr>
                <a:defRPr/>
              </a:pPr>
              <a:t>4</a:t>
            </a:fld>
            <a:endParaRPr lang="en-US" dirty="0"/>
          </a:p>
        </p:txBody>
      </p:sp>
      <p:sp>
        <p:nvSpPr>
          <p:cNvPr id="5" name="TextBox 4"/>
          <p:cNvSpPr txBox="1"/>
          <p:nvPr/>
        </p:nvSpPr>
        <p:spPr>
          <a:xfrm>
            <a:off x="4724400" y="5392579"/>
            <a:ext cx="3731266" cy="246221"/>
          </a:xfrm>
          <a:prstGeom prst="rect">
            <a:avLst/>
          </a:prstGeom>
          <a:noFill/>
        </p:spPr>
        <p:txBody>
          <a:bodyPr wrap="square" rtlCol="0">
            <a:spAutoFit/>
          </a:bodyPr>
          <a:lstStyle/>
          <a:p>
            <a:pPr algn="r"/>
            <a:r>
              <a:rPr lang="en-US" sz="1000" dirty="0" smtClean="0"/>
              <a:t>FEMA News Photo</a:t>
            </a:r>
            <a:endParaRPr lang="en-US" sz="1000" dirty="0"/>
          </a:p>
        </p:txBody>
      </p:sp>
      <p:pic>
        <p:nvPicPr>
          <p:cNvPr id="6" name="Picture 4" descr="A participant answers a phone call during an exercise." title="Exercise Control"/>
          <p:cNvPicPr>
            <a:picLocks noChangeAspect="1" noChangeArrowheads="1"/>
          </p:cNvPicPr>
          <p:nvPr/>
        </p:nvPicPr>
        <p:blipFill>
          <a:blip r:embed="rId2" cstate="print"/>
          <a:srcRect l="27991" t="7320" r="15030" b="9959"/>
          <a:stretch>
            <a:fillRect/>
          </a:stretch>
        </p:blipFill>
        <p:spPr bwMode="auto">
          <a:xfrm>
            <a:off x="5562600" y="2133600"/>
            <a:ext cx="2862943" cy="3116925"/>
          </a:xfrm>
          <a:prstGeom prst="rect">
            <a:avLst/>
          </a:prstGeom>
          <a:noFill/>
          <a:ln w="76200">
            <a:solidFill>
              <a:schemeClr val="bg1"/>
            </a:solidFill>
            <a:miter lim="800000"/>
            <a:headEnd/>
            <a:tailEnd/>
          </a:ln>
          <a:effectLst>
            <a:outerShdw blurRad="107950" dist="12700" dir="5400000" algn="ctr">
              <a:srgbClr val="000000"/>
            </a:outerShdw>
          </a:effectLst>
          <a:scene3d>
            <a:camera prst="orthographicFront"/>
            <a:lightRig rig="threePt" dir="t"/>
          </a:scene3d>
          <a:sp3d>
            <a:bevelT/>
          </a:sp3d>
        </p:spPr>
      </p:pic>
    </p:spTree>
    <p:extLst>
      <p:ext uri="{BB962C8B-B14F-4D97-AF65-F5344CB8AC3E}">
        <p14:creationId xmlns:p14="http://schemas.microsoft.com/office/powerpoint/2010/main" val="32383593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Exercise Control (cont’d.)</a:t>
            </a:r>
          </a:p>
        </p:txBody>
      </p:sp>
      <p:sp>
        <p:nvSpPr>
          <p:cNvPr id="3" name="Content Placeholder 2"/>
          <p:cNvSpPr>
            <a:spLocks noGrp="1"/>
          </p:cNvSpPr>
          <p:nvPr>
            <p:ph idx="1"/>
          </p:nvPr>
        </p:nvSpPr>
        <p:spPr/>
        <p:txBody>
          <a:bodyPr/>
          <a:lstStyle/>
          <a:p>
            <a:r>
              <a:rPr lang="en-US" dirty="0"/>
              <a:t>During FE play, SimCell control is particularly </a:t>
            </a:r>
            <a:r>
              <a:rPr lang="en-US" dirty="0" smtClean="0"/>
              <a:t>important </a:t>
            </a:r>
            <a:endParaRPr lang="en-US" dirty="0"/>
          </a:p>
          <a:p>
            <a:r>
              <a:rPr lang="en-US" dirty="0" smtClean="0"/>
              <a:t>FEs </a:t>
            </a:r>
            <a:r>
              <a:rPr lang="en-US" dirty="0"/>
              <a:t>require a robust and detailed MSEL and close communication between the site controller(s) and the </a:t>
            </a:r>
            <a:r>
              <a:rPr lang="en-US" dirty="0" smtClean="0"/>
              <a:t>SimCell</a:t>
            </a:r>
          </a:p>
          <a:p>
            <a:r>
              <a:rPr lang="en-US" dirty="0" smtClean="0"/>
              <a:t>Controllers </a:t>
            </a:r>
            <a:r>
              <a:rPr lang="en-US" dirty="0"/>
              <a:t>should advise the SimCell on the pace of exercise play, and request more or fewer injects as necessary to maintain an appropriate </a:t>
            </a:r>
            <a:r>
              <a:rPr lang="en-US" dirty="0" smtClean="0"/>
              <a:t>pace</a:t>
            </a:r>
            <a:endParaRPr lang="en-US" dirty="0"/>
          </a:p>
        </p:txBody>
      </p:sp>
      <p:sp>
        <p:nvSpPr>
          <p:cNvPr id="4" name="Slide Number Placeholder 3"/>
          <p:cNvSpPr>
            <a:spLocks noGrp="1"/>
          </p:cNvSpPr>
          <p:nvPr>
            <p:ph type="sldNum" sz="quarter" idx="4"/>
          </p:nvPr>
        </p:nvSpPr>
        <p:spPr/>
        <p:txBody>
          <a:bodyPr/>
          <a:lstStyle/>
          <a:p>
            <a:pPr>
              <a:defRPr/>
            </a:pPr>
            <a:r>
              <a:rPr lang="en-US" dirty="0" smtClean="0"/>
              <a:t>3.</a:t>
            </a:r>
            <a:fld id="{167A036F-738C-4416-983E-5B04119587A4}" type="slidenum">
              <a:rPr lang="en-US" smtClean="0"/>
              <a:pPr>
                <a:defRPr/>
              </a:pPr>
              <a:t>5</a:t>
            </a:fld>
            <a:endParaRPr lang="en-US" dirty="0"/>
          </a:p>
        </p:txBody>
      </p:sp>
    </p:spTree>
    <p:extLst>
      <p:ext uri="{BB962C8B-B14F-4D97-AF65-F5344CB8AC3E}">
        <p14:creationId xmlns:p14="http://schemas.microsoft.com/office/powerpoint/2010/main" val="31640891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Tools for Exercise Control</a:t>
            </a:r>
            <a:endParaRPr lang="en-US" dirty="0"/>
          </a:p>
        </p:txBody>
      </p:sp>
      <p:sp>
        <p:nvSpPr>
          <p:cNvPr id="3" name="Content Placeholder 2"/>
          <p:cNvSpPr>
            <a:spLocks noGrp="1"/>
          </p:cNvSpPr>
          <p:nvPr>
            <p:ph idx="1"/>
          </p:nvPr>
        </p:nvSpPr>
        <p:spPr/>
        <p:txBody>
          <a:bodyPr/>
          <a:lstStyle/>
          <a:p>
            <a:r>
              <a:rPr lang="en-US" dirty="0"/>
              <a:t>Resource/decision tracking </a:t>
            </a:r>
            <a:r>
              <a:rPr lang="en-US" dirty="0" smtClean="0"/>
              <a:t>system</a:t>
            </a:r>
          </a:p>
          <a:p>
            <a:pPr lvl="1"/>
            <a:r>
              <a:rPr lang="en-US" dirty="0" smtClean="0"/>
              <a:t>Means of keeping </a:t>
            </a:r>
            <a:r>
              <a:rPr lang="en-US" dirty="0"/>
              <a:t>track of the decisions made and the resources available or </a:t>
            </a:r>
            <a:r>
              <a:rPr lang="en-US" dirty="0" smtClean="0"/>
              <a:t>dispatched/deployed</a:t>
            </a:r>
          </a:p>
          <a:p>
            <a:r>
              <a:rPr lang="en-US" dirty="0" smtClean="0"/>
              <a:t>Inject </a:t>
            </a:r>
            <a:r>
              <a:rPr lang="en-US" dirty="0"/>
              <a:t>tracking </a:t>
            </a:r>
            <a:r>
              <a:rPr lang="en-US" dirty="0" smtClean="0"/>
              <a:t>system</a:t>
            </a:r>
          </a:p>
          <a:p>
            <a:pPr lvl="1"/>
            <a:r>
              <a:rPr lang="en-US" dirty="0" smtClean="0"/>
              <a:t>Ensures injects </a:t>
            </a:r>
            <a:r>
              <a:rPr lang="en-US" dirty="0"/>
              <a:t>are reaching their destination and players/controllers are appropriately </a:t>
            </a:r>
            <a:r>
              <a:rPr lang="en-US" dirty="0" smtClean="0"/>
              <a:t>“closing </a:t>
            </a:r>
            <a:r>
              <a:rPr lang="en-US" dirty="0"/>
              <a:t>the </a:t>
            </a:r>
            <a:r>
              <a:rPr lang="en-US" dirty="0" smtClean="0"/>
              <a:t>loop”</a:t>
            </a:r>
            <a:endParaRPr lang="en-US" dirty="0"/>
          </a:p>
        </p:txBody>
      </p:sp>
      <p:sp>
        <p:nvSpPr>
          <p:cNvPr id="4" name="Slide Number Placeholder 3"/>
          <p:cNvSpPr>
            <a:spLocks noGrp="1"/>
          </p:cNvSpPr>
          <p:nvPr>
            <p:ph type="sldNum" sz="quarter" idx="4"/>
          </p:nvPr>
        </p:nvSpPr>
        <p:spPr/>
        <p:txBody>
          <a:bodyPr/>
          <a:lstStyle/>
          <a:p>
            <a:pPr>
              <a:defRPr/>
            </a:pPr>
            <a:r>
              <a:rPr lang="en-US" dirty="0" smtClean="0"/>
              <a:t>3.</a:t>
            </a:r>
            <a:fld id="{167A036F-738C-4416-983E-5B04119587A4}" type="slidenum">
              <a:rPr lang="en-US" smtClean="0"/>
              <a:pPr>
                <a:defRPr/>
              </a:pPr>
              <a:t>6</a:t>
            </a:fld>
            <a:endParaRPr lang="en-US" dirty="0"/>
          </a:p>
        </p:txBody>
      </p:sp>
    </p:spTree>
    <p:extLst>
      <p:ext uri="{BB962C8B-B14F-4D97-AF65-F5344CB8AC3E}">
        <p14:creationId xmlns:p14="http://schemas.microsoft.com/office/powerpoint/2010/main" val="42804159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Tools for Exercise Control (cont’d.)</a:t>
            </a:r>
            <a:endParaRPr lang="en-US" dirty="0"/>
          </a:p>
        </p:txBody>
      </p:sp>
      <p:sp>
        <p:nvSpPr>
          <p:cNvPr id="3" name="Content Placeholder 2"/>
          <p:cNvSpPr>
            <a:spLocks noGrp="1"/>
          </p:cNvSpPr>
          <p:nvPr>
            <p:ph idx="1"/>
          </p:nvPr>
        </p:nvSpPr>
        <p:spPr>
          <a:xfrm>
            <a:off x="457200" y="1524000"/>
            <a:ext cx="3733800" cy="4191000"/>
          </a:xfrm>
        </p:spPr>
        <p:txBody>
          <a:bodyPr/>
          <a:lstStyle/>
          <a:p>
            <a:pPr marL="0" indent="0">
              <a:buNone/>
            </a:pPr>
            <a:r>
              <a:rPr lang="en-US" dirty="0" smtClean="0"/>
              <a:t>Who </a:t>
            </a:r>
            <a:r>
              <a:rPr lang="en-US" dirty="0"/>
              <a:t>has experience with an inject tracking system? </a:t>
            </a:r>
            <a:endParaRPr lang="en-US" dirty="0" smtClean="0"/>
          </a:p>
          <a:p>
            <a:pPr marL="0" indent="0">
              <a:buNone/>
            </a:pPr>
            <a:r>
              <a:rPr lang="en-US" dirty="0" smtClean="0"/>
              <a:t>What </a:t>
            </a:r>
            <a:r>
              <a:rPr lang="en-US" dirty="0"/>
              <a:t>kind of system did you use?</a:t>
            </a:r>
          </a:p>
        </p:txBody>
      </p:sp>
      <p:sp>
        <p:nvSpPr>
          <p:cNvPr id="4" name="Slide Number Placeholder 3"/>
          <p:cNvSpPr>
            <a:spLocks noGrp="1"/>
          </p:cNvSpPr>
          <p:nvPr>
            <p:ph type="sldNum" sz="quarter" idx="4"/>
          </p:nvPr>
        </p:nvSpPr>
        <p:spPr/>
        <p:txBody>
          <a:bodyPr/>
          <a:lstStyle/>
          <a:p>
            <a:pPr>
              <a:defRPr/>
            </a:pPr>
            <a:r>
              <a:rPr lang="en-US" dirty="0" smtClean="0"/>
              <a:t>3.</a:t>
            </a:r>
            <a:fld id="{167A036F-738C-4416-983E-5B04119587A4}" type="slidenum">
              <a:rPr lang="en-US" smtClean="0"/>
              <a:pPr>
                <a:defRPr/>
              </a:pPr>
              <a:t>7</a:t>
            </a:fld>
            <a:endParaRPr lang="en-US" dirty="0"/>
          </a:p>
        </p:txBody>
      </p:sp>
      <p:grpSp>
        <p:nvGrpSpPr>
          <p:cNvPr id="5" name="Group 4"/>
          <p:cNvGrpSpPr/>
          <p:nvPr/>
        </p:nvGrpSpPr>
        <p:grpSpPr>
          <a:xfrm>
            <a:off x="5334000" y="1866900"/>
            <a:ext cx="3200400" cy="2171700"/>
            <a:chOff x="5334000" y="1866900"/>
            <a:chExt cx="3200400" cy="2171700"/>
          </a:xfrm>
        </p:grpSpPr>
        <p:sp>
          <p:nvSpPr>
            <p:cNvPr id="6" name="Oval Callout 5"/>
            <p:cNvSpPr/>
            <p:nvPr/>
          </p:nvSpPr>
          <p:spPr bwMode="auto">
            <a:xfrm>
              <a:off x="5334000" y="1866900"/>
              <a:ext cx="3048000" cy="2171700"/>
            </a:xfrm>
            <a:prstGeom prst="wedgeEllipseCallout">
              <a:avLst/>
            </a:prstGeom>
            <a:gradFill flip="none" rotWithShape="1">
              <a:gsLst>
                <a:gs pos="0">
                  <a:srgbClr val="123C66">
                    <a:tint val="66000"/>
                    <a:satMod val="160000"/>
                  </a:srgbClr>
                </a:gs>
                <a:gs pos="50000">
                  <a:srgbClr val="123C66">
                    <a:tint val="44500"/>
                    <a:satMod val="160000"/>
                  </a:srgbClr>
                </a:gs>
                <a:gs pos="100000">
                  <a:srgbClr val="123C66">
                    <a:tint val="23500"/>
                    <a:satMod val="160000"/>
                  </a:srgbClr>
                </a:gs>
              </a:gsLst>
              <a:path path="circle">
                <a:fillToRect t="100000" r="100000"/>
              </a:path>
              <a:tileRect l="-100000" b="-100000"/>
            </a:gradFill>
            <a:ln w="57150" cap="flat" cmpd="sng" algn="ctr">
              <a:solidFill>
                <a:schemeClr val="accent4">
                  <a:lumMod val="95000"/>
                  <a:lumOff val="5000"/>
                </a:schemeClr>
              </a:solidFill>
              <a:prstDash val="solid"/>
              <a:round/>
              <a:headEnd type="none" w="med" len="med"/>
              <a:tailEnd type="none" w="med" len="med"/>
            </a:ln>
            <a:effectLst>
              <a:outerShdw blurRad="152400" dist="317500" dir="5400000" sx="90000" sy="-19000" rotWithShape="0">
                <a:prstClr val="black">
                  <a:alpha val="15000"/>
                </a:prstClr>
              </a:outerShdw>
            </a:effectLst>
            <a:scene3d>
              <a:camera prst="orthographicFront"/>
              <a:lightRig rig="threePt" dir="t"/>
            </a:scene3d>
            <a:sp3d>
              <a:bevelT w="114300" prst="artDeco"/>
            </a:sp3d>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7" name="TextBox 6"/>
            <p:cNvSpPr txBox="1"/>
            <p:nvPr/>
          </p:nvSpPr>
          <p:spPr>
            <a:xfrm>
              <a:off x="5791200" y="2660362"/>
              <a:ext cx="2743200" cy="584775"/>
            </a:xfrm>
            <a:prstGeom prst="rect">
              <a:avLst/>
            </a:prstGeom>
            <a:noFill/>
          </p:spPr>
          <p:txBody>
            <a:bodyPr wrap="square" rtlCol="0">
              <a:spAutoFit/>
            </a:bodyPr>
            <a:lstStyle/>
            <a:p>
              <a:r>
                <a:rPr lang="en-US" sz="3200" dirty="0" smtClean="0">
                  <a:latin typeface="+mj-lt"/>
                </a:rPr>
                <a:t>Discussion…</a:t>
              </a:r>
              <a:endParaRPr lang="en-US" sz="3200" dirty="0">
                <a:latin typeface="+mj-lt"/>
              </a:endParaRPr>
            </a:p>
          </p:txBody>
        </p:sp>
      </p:grpSp>
    </p:spTree>
    <p:extLst>
      <p:ext uri="{BB962C8B-B14F-4D97-AF65-F5344CB8AC3E}">
        <p14:creationId xmlns:p14="http://schemas.microsoft.com/office/powerpoint/2010/main" val="5561300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SimCell?</a:t>
            </a:r>
          </a:p>
        </p:txBody>
      </p:sp>
      <p:sp>
        <p:nvSpPr>
          <p:cNvPr id="3" name="Content Placeholder 2"/>
          <p:cNvSpPr>
            <a:spLocks noGrp="1"/>
          </p:cNvSpPr>
          <p:nvPr>
            <p:ph idx="1"/>
          </p:nvPr>
        </p:nvSpPr>
        <p:spPr/>
        <p:txBody>
          <a:bodyPr/>
          <a:lstStyle/>
          <a:p>
            <a:pPr marL="0" indent="0">
              <a:buNone/>
            </a:pPr>
            <a:r>
              <a:rPr lang="en-US" dirty="0" smtClean="0"/>
              <a:t>HSEEP:</a:t>
            </a:r>
          </a:p>
          <a:p>
            <a:pPr marL="571500" lvl="2" indent="0">
              <a:buNone/>
            </a:pPr>
            <a:r>
              <a:rPr lang="en-US" dirty="0" smtClean="0"/>
              <a:t>“A </a:t>
            </a:r>
            <a:r>
              <a:rPr lang="en-US" dirty="0"/>
              <a:t>SimCell is used to generate injects for, receive player responses for, and provide information in place of nonparticipating organizations that would likely participate actively if exercise events were real. Physically, the SimCell is a working location for a number of qualified professionals who portray these nonparticipating </a:t>
            </a:r>
            <a:r>
              <a:rPr lang="en-US" dirty="0" smtClean="0"/>
              <a:t>organizations.”</a:t>
            </a:r>
            <a:endParaRPr lang="en-US" dirty="0"/>
          </a:p>
        </p:txBody>
      </p:sp>
      <p:sp>
        <p:nvSpPr>
          <p:cNvPr id="4" name="Slide Number Placeholder 3"/>
          <p:cNvSpPr>
            <a:spLocks noGrp="1"/>
          </p:cNvSpPr>
          <p:nvPr>
            <p:ph type="sldNum" sz="quarter" idx="4"/>
          </p:nvPr>
        </p:nvSpPr>
        <p:spPr/>
        <p:txBody>
          <a:bodyPr/>
          <a:lstStyle/>
          <a:p>
            <a:pPr>
              <a:defRPr/>
            </a:pPr>
            <a:r>
              <a:rPr lang="en-US" dirty="0" smtClean="0"/>
              <a:t>3.</a:t>
            </a:r>
            <a:fld id="{167A036F-738C-4416-983E-5B04119587A4}" type="slidenum">
              <a:rPr lang="en-US" smtClean="0"/>
              <a:pPr>
                <a:defRPr/>
              </a:pPr>
              <a:t>8</a:t>
            </a:fld>
            <a:endParaRPr lang="en-US" dirty="0"/>
          </a:p>
        </p:txBody>
      </p:sp>
    </p:spTree>
    <p:extLst>
      <p:ext uri="{BB962C8B-B14F-4D97-AF65-F5344CB8AC3E}">
        <p14:creationId xmlns:p14="http://schemas.microsoft.com/office/powerpoint/2010/main" val="5256252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p:txBody>
          <a:bodyPr/>
          <a:lstStyle/>
          <a:p>
            <a:r>
              <a:rPr lang="en-US" dirty="0"/>
              <a:t>SimCell Staff</a:t>
            </a:r>
            <a:endParaRPr lang="en-US" dirty="0" smtClean="0"/>
          </a:p>
        </p:txBody>
      </p:sp>
      <p:sp>
        <p:nvSpPr>
          <p:cNvPr id="17412" name="Rectangle 3"/>
          <p:cNvSpPr>
            <a:spLocks noGrp="1" noChangeArrowheads="1"/>
          </p:cNvSpPr>
          <p:nvPr>
            <p:ph idx="1"/>
          </p:nvPr>
        </p:nvSpPr>
        <p:spPr>
          <a:xfrm>
            <a:off x="457200" y="1524000"/>
            <a:ext cx="3352800" cy="4191000"/>
          </a:xfrm>
        </p:spPr>
        <p:txBody>
          <a:bodyPr/>
          <a:lstStyle/>
          <a:p>
            <a:r>
              <a:rPr lang="en-US" dirty="0" smtClean="0"/>
              <a:t>Controllers and simulators</a:t>
            </a:r>
          </a:p>
          <a:p>
            <a:r>
              <a:rPr lang="en-US" dirty="0" smtClean="0"/>
              <a:t>Both deliver </a:t>
            </a:r>
            <a:r>
              <a:rPr lang="en-US" dirty="0"/>
              <a:t>planned </a:t>
            </a:r>
            <a:r>
              <a:rPr lang="en-US" dirty="0" smtClean="0"/>
              <a:t>injects </a:t>
            </a:r>
            <a:r>
              <a:rPr lang="en-US" dirty="0"/>
              <a:t>or create new </a:t>
            </a:r>
            <a:r>
              <a:rPr lang="en-US" dirty="0" smtClean="0"/>
              <a:t>injects </a:t>
            </a:r>
            <a:r>
              <a:rPr lang="en-US" dirty="0"/>
              <a:t>to prompt player actions</a:t>
            </a:r>
            <a:endParaRPr lang="en-US" dirty="0" smtClean="0"/>
          </a:p>
        </p:txBody>
      </p:sp>
      <p:sp>
        <p:nvSpPr>
          <p:cNvPr id="9" name="Slide Number Placeholder 3"/>
          <p:cNvSpPr>
            <a:spLocks noGrp="1"/>
          </p:cNvSpPr>
          <p:nvPr>
            <p:ph type="sldNum" sz="quarter" idx="4"/>
          </p:nvPr>
        </p:nvSpPr>
        <p:spPr bwMode="auto">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2000" b="1" i="0" baseline="0">
                <a:solidFill>
                  <a:srgbClr val="F4F8FE"/>
                </a:solidFill>
              </a:defRPr>
            </a:lvl1pPr>
          </a:lstStyle>
          <a:p>
            <a:pPr>
              <a:defRPr/>
            </a:pPr>
            <a:r>
              <a:rPr lang="en-US" dirty="0" smtClean="0"/>
              <a:t>3.</a:t>
            </a:r>
            <a:fld id="{167A036F-738C-4416-983E-5B04119587A4}" type="slidenum">
              <a:rPr lang="en-US" smtClean="0"/>
              <a:pPr>
                <a:defRPr/>
              </a:pPr>
              <a:t>9</a:t>
            </a:fld>
            <a:endParaRPr lang="en-US" dirty="0"/>
          </a:p>
        </p:txBody>
      </p:sp>
      <p:pic>
        <p:nvPicPr>
          <p:cNvPr id="17413" name="Picture 4" descr="FEMA officials hold a conference call." title="SimCell"/>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3988676" y="1799374"/>
            <a:ext cx="4569759" cy="2793646"/>
          </a:xfrm>
          <a:prstGeom prst="rect">
            <a:avLst/>
          </a:prstGeom>
          <a:noFill/>
          <a:ln w="76200">
            <a:solidFill>
              <a:schemeClr val="bg1"/>
            </a:solidFill>
            <a:miter lim="800000"/>
            <a:headEnd/>
            <a:tailEnd/>
          </a:ln>
          <a:effectLst>
            <a:outerShdw blurRad="107950" dist="12700" dir="5400000" algn="ctr">
              <a:srgbClr val="000000"/>
            </a:outerShdw>
          </a:effectLst>
          <a:scene3d>
            <a:camera prst="orthographicFront"/>
            <a:lightRig rig="threePt" dir="t"/>
          </a:scene3d>
          <a:sp3d>
            <a:bevelT/>
          </a:sp3d>
        </p:spPr>
      </p:pic>
      <p:sp>
        <p:nvSpPr>
          <p:cNvPr id="6" name="TextBox 5"/>
          <p:cNvSpPr txBox="1"/>
          <p:nvPr/>
        </p:nvSpPr>
        <p:spPr>
          <a:xfrm>
            <a:off x="4955534" y="4706779"/>
            <a:ext cx="3731266" cy="246221"/>
          </a:xfrm>
          <a:prstGeom prst="rect">
            <a:avLst/>
          </a:prstGeom>
          <a:noFill/>
        </p:spPr>
        <p:txBody>
          <a:bodyPr wrap="square" rtlCol="0">
            <a:spAutoFit/>
          </a:bodyPr>
          <a:lstStyle/>
          <a:p>
            <a:pPr algn="r"/>
            <a:r>
              <a:rPr lang="en-US" sz="1000" dirty="0" smtClean="0"/>
              <a:t>FEMA News Photo</a:t>
            </a:r>
            <a:endParaRPr lang="en-US" sz="1000" dirty="0"/>
          </a:p>
        </p:txBody>
      </p:sp>
    </p:spTree>
    <p:extLst>
      <p:ext uri="{BB962C8B-B14F-4D97-AF65-F5344CB8AC3E}">
        <p14:creationId xmlns:p14="http://schemas.microsoft.com/office/powerpoint/2010/main" val="3148732346"/>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SimCell Staff (cont’d.)</a:t>
            </a:r>
          </a:p>
        </p:txBody>
      </p:sp>
      <p:sp>
        <p:nvSpPr>
          <p:cNvPr id="3" name="Content Placeholder 2"/>
          <p:cNvSpPr>
            <a:spLocks noGrp="1"/>
          </p:cNvSpPr>
          <p:nvPr>
            <p:ph idx="1"/>
          </p:nvPr>
        </p:nvSpPr>
        <p:spPr/>
        <p:txBody>
          <a:bodyPr/>
          <a:lstStyle/>
          <a:p>
            <a:pPr marL="0" indent="0">
              <a:buNone/>
            </a:pPr>
            <a:r>
              <a:rPr lang="en-US" dirty="0" smtClean="0"/>
              <a:t>Senior Controller:</a:t>
            </a:r>
          </a:p>
          <a:p>
            <a:pPr lvl="1"/>
            <a:r>
              <a:rPr lang="en-US" dirty="0"/>
              <a:t>All controllers should be accountable to one Senior </a:t>
            </a:r>
            <a:r>
              <a:rPr lang="en-US" dirty="0" smtClean="0"/>
              <a:t>Controller</a:t>
            </a:r>
          </a:p>
          <a:p>
            <a:pPr lvl="1"/>
            <a:r>
              <a:rPr lang="en-US" dirty="0" smtClean="0"/>
              <a:t>Primary </a:t>
            </a:r>
            <a:r>
              <a:rPr lang="en-US" dirty="0"/>
              <a:t>responsibility is to manage the delivery of the disaster to the </a:t>
            </a:r>
            <a:r>
              <a:rPr lang="en-US" dirty="0" smtClean="0"/>
              <a:t>players</a:t>
            </a:r>
            <a:endParaRPr lang="en-US" dirty="0"/>
          </a:p>
          <a:p>
            <a:pPr lvl="1"/>
            <a:r>
              <a:rPr lang="en-US" dirty="0" smtClean="0"/>
              <a:t>Also </a:t>
            </a:r>
            <a:r>
              <a:rPr lang="en-US" dirty="0"/>
              <a:t>responsible for the overall organization of the </a:t>
            </a:r>
            <a:r>
              <a:rPr lang="en-US" dirty="0" smtClean="0"/>
              <a:t>exercise </a:t>
            </a:r>
            <a:endParaRPr lang="en-US" dirty="0"/>
          </a:p>
        </p:txBody>
      </p:sp>
      <p:sp>
        <p:nvSpPr>
          <p:cNvPr id="4" name="Slide Number Placeholder 3"/>
          <p:cNvSpPr>
            <a:spLocks noGrp="1"/>
          </p:cNvSpPr>
          <p:nvPr>
            <p:ph type="sldNum" sz="quarter" idx="4"/>
          </p:nvPr>
        </p:nvSpPr>
        <p:spPr/>
        <p:txBody>
          <a:bodyPr/>
          <a:lstStyle/>
          <a:p>
            <a:pPr>
              <a:defRPr/>
            </a:pPr>
            <a:r>
              <a:rPr lang="en-US" dirty="0" smtClean="0"/>
              <a:t>3.</a:t>
            </a:r>
            <a:fld id="{167A036F-738C-4416-983E-5B04119587A4}" type="slidenum">
              <a:rPr lang="en-US" smtClean="0"/>
              <a:pPr>
                <a:defRPr/>
              </a:pPr>
              <a:t>10</a:t>
            </a:fld>
            <a:endParaRPr lang="en-US" dirty="0"/>
          </a:p>
        </p:txBody>
      </p:sp>
    </p:spTree>
    <p:extLst>
      <p:ext uri="{BB962C8B-B14F-4D97-AF65-F5344CB8AC3E}">
        <p14:creationId xmlns:p14="http://schemas.microsoft.com/office/powerpoint/2010/main" val="40924110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SimCell Staff (cont’d.)</a:t>
            </a:r>
          </a:p>
        </p:txBody>
      </p:sp>
      <p:sp>
        <p:nvSpPr>
          <p:cNvPr id="3" name="Content Placeholder 2"/>
          <p:cNvSpPr>
            <a:spLocks noGrp="1"/>
          </p:cNvSpPr>
          <p:nvPr>
            <p:ph idx="1"/>
          </p:nvPr>
        </p:nvSpPr>
        <p:spPr/>
        <p:txBody>
          <a:bodyPr/>
          <a:lstStyle/>
          <a:p>
            <a:pPr marL="0" indent="0">
              <a:buNone/>
            </a:pPr>
            <a:r>
              <a:rPr lang="en-US" dirty="0" smtClean="0"/>
              <a:t>Senior Controller (cont’d.):</a:t>
            </a:r>
          </a:p>
          <a:p>
            <a:pPr lvl="1"/>
            <a:r>
              <a:rPr lang="en-US" dirty="0"/>
              <a:t>Monitors actions by controllers and exercise progress</a:t>
            </a:r>
          </a:p>
          <a:p>
            <a:pPr lvl="1"/>
            <a:r>
              <a:rPr lang="en-US" dirty="0"/>
              <a:t>Coordinates decisions regarding deviations or significant changes to the scenario caused by unexpected developments during play</a:t>
            </a:r>
          </a:p>
          <a:p>
            <a:pPr lvl="1"/>
            <a:r>
              <a:rPr lang="en-US" dirty="0"/>
              <a:t>Debriefs controllers and evaluators after the exercise </a:t>
            </a:r>
          </a:p>
          <a:p>
            <a:pPr lvl="1"/>
            <a:r>
              <a:rPr lang="en-US" dirty="0"/>
              <a:t>Oversees the setup and takedown of the </a:t>
            </a:r>
            <a:r>
              <a:rPr lang="en-US" dirty="0" smtClean="0"/>
              <a:t>exercise</a:t>
            </a:r>
            <a:endParaRPr lang="en-US" dirty="0"/>
          </a:p>
        </p:txBody>
      </p:sp>
      <p:sp>
        <p:nvSpPr>
          <p:cNvPr id="4" name="Slide Number Placeholder 3"/>
          <p:cNvSpPr>
            <a:spLocks noGrp="1"/>
          </p:cNvSpPr>
          <p:nvPr>
            <p:ph type="sldNum" sz="quarter" idx="4"/>
          </p:nvPr>
        </p:nvSpPr>
        <p:spPr/>
        <p:txBody>
          <a:bodyPr/>
          <a:lstStyle/>
          <a:p>
            <a:pPr>
              <a:defRPr/>
            </a:pPr>
            <a:r>
              <a:rPr lang="en-US" dirty="0" smtClean="0"/>
              <a:t>3.</a:t>
            </a:r>
            <a:fld id="{167A036F-738C-4416-983E-5B04119587A4}" type="slidenum">
              <a:rPr lang="en-US" smtClean="0"/>
              <a:pPr>
                <a:defRPr/>
              </a:pPr>
              <a:t>11</a:t>
            </a:fld>
            <a:endParaRPr lang="en-US" dirty="0"/>
          </a:p>
        </p:txBody>
      </p:sp>
    </p:spTree>
    <p:extLst>
      <p:ext uri="{BB962C8B-B14F-4D97-AF65-F5344CB8AC3E}">
        <p14:creationId xmlns:p14="http://schemas.microsoft.com/office/powerpoint/2010/main" val="11397061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SimCell </a:t>
            </a:r>
            <a:r>
              <a:rPr lang="en-US" dirty="0" smtClean="0"/>
              <a:t>Staff (cont’d.)</a:t>
            </a:r>
            <a:endParaRPr lang="en-US" dirty="0"/>
          </a:p>
        </p:txBody>
      </p:sp>
      <p:sp>
        <p:nvSpPr>
          <p:cNvPr id="3" name="Content Placeholder 2"/>
          <p:cNvSpPr>
            <a:spLocks noGrp="1"/>
          </p:cNvSpPr>
          <p:nvPr>
            <p:ph idx="1"/>
          </p:nvPr>
        </p:nvSpPr>
        <p:spPr/>
        <p:txBody>
          <a:bodyPr/>
          <a:lstStyle/>
          <a:p>
            <a:pPr marL="0" indent="0">
              <a:buNone/>
            </a:pPr>
            <a:r>
              <a:rPr lang="en-US" dirty="0" smtClean="0"/>
              <a:t>Controllers:</a:t>
            </a:r>
          </a:p>
          <a:p>
            <a:pPr lvl="1"/>
            <a:r>
              <a:rPr lang="en-US" dirty="0" smtClean="0"/>
              <a:t>Plan </a:t>
            </a:r>
            <a:r>
              <a:rPr lang="en-US" dirty="0"/>
              <a:t>and manage exercise </a:t>
            </a:r>
            <a:r>
              <a:rPr lang="en-US" dirty="0" smtClean="0"/>
              <a:t>play</a:t>
            </a:r>
          </a:p>
          <a:p>
            <a:pPr lvl="1"/>
            <a:r>
              <a:rPr lang="en-US" dirty="0"/>
              <a:t>S</a:t>
            </a:r>
            <a:r>
              <a:rPr lang="en-US" dirty="0" smtClean="0"/>
              <a:t>et </a:t>
            </a:r>
            <a:r>
              <a:rPr lang="en-US" dirty="0"/>
              <a:t>up and operate the exercise incident </a:t>
            </a:r>
            <a:r>
              <a:rPr lang="en-US" dirty="0" smtClean="0"/>
              <a:t>site</a:t>
            </a:r>
          </a:p>
          <a:p>
            <a:pPr lvl="1"/>
            <a:r>
              <a:rPr lang="en-US" dirty="0" smtClean="0"/>
              <a:t>Take </a:t>
            </a:r>
            <a:r>
              <a:rPr lang="en-US" dirty="0"/>
              <a:t>the roles of individuals and agencies not actually participating in the </a:t>
            </a:r>
            <a:r>
              <a:rPr lang="en-US" dirty="0" smtClean="0"/>
              <a:t>exercise, if necessary</a:t>
            </a:r>
          </a:p>
          <a:p>
            <a:pPr lvl="1"/>
            <a:r>
              <a:rPr lang="en-US" dirty="0" smtClean="0"/>
              <a:t>Have </a:t>
            </a:r>
            <a:r>
              <a:rPr lang="en-US" dirty="0"/>
              <a:t>the authority to modify or control the exercise </a:t>
            </a:r>
            <a:r>
              <a:rPr lang="en-US" dirty="0" smtClean="0"/>
              <a:t>per direction </a:t>
            </a:r>
            <a:r>
              <a:rPr lang="en-US" dirty="0"/>
              <a:t>from the Senior </a:t>
            </a:r>
            <a:r>
              <a:rPr lang="en-US" dirty="0" smtClean="0"/>
              <a:t>Controller</a:t>
            </a:r>
          </a:p>
          <a:p>
            <a:pPr lvl="1"/>
            <a:r>
              <a:rPr lang="en-US" dirty="0" smtClean="0"/>
              <a:t>Communicate </a:t>
            </a:r>
            <a:r>
              <a:rPr lang="en-US" dirty="0"/>
              <a:t>identified issues to the </a:t>
            </a:r>
            <a:r>
              <a:rPr lang="en-US" dirty="0" smtClean="0"/>
              <a:t>Senior </a:t>
            </a:r>
            <a:r>
              <a:rPr lang="en-US" dirty="0"/>
              <a:t>Controller in </a:t>
            </a:r>
            <a:r>
              <a:rPr lang="en-US" dirty="0" smtClean="0"/>
              <a:t>regard </a:t>
            </a:r>
            <a:r>
              <a:rPr lang="en-US" dirty="0"/>
              <a:t>to pace, key events, player activities, etc. </a:t>
            </a:r>
          </a:p>
        </p:txBody>
      </p:sp>
      <p:sp>
        <p:nvSpPr>
          <p:cNvPr id="4" name="Slide Number Placeholder 3"/>
          <p:cNvSpPr>
            <a:spLocks noGrp="1"/>
          </p:cNvSpPr>
          <p:nvPr>
            <p:ph type="sldNum" sz="quarter" idx="4"/>
          </p:nvPr>
        </p:nvSpPr>
        <p:spPr/>
        <p:txBody>
          <a:bodyPr/>
          <a:lstStyle/>
          <a:p>
            <a:pPr>
              <a:defRPr/>
            </a:pPr>
            <a:r>
              <a:rPr lang="en-US" dirty="0" smtClean="0"/>
              <a:t>3.</a:t>
            </a:r>
            <a:fld id="{167A036F-738C-4416-983E-5B04119587A4}" type="slidenum">
              <a:rPr lang="en-US" smtClean="0"/>
              <a:pPr>
                <a:defRPr/>
              </a:pPr>
              <a:t>12</a:t>
            </a:fld>
            <a:endParaRPr lang="en-US" dirty="0"/>
          </a:p>
        </p:txBody>
      </p:sp>
    </p:spTree>
    <p:extLst>
      <p:ext uri="{BB962C8B-B14F-4D97-AF65-F5344CB8AC3E}">
        <p14:creationId xmlns:p14="http://schemas.microsoft.com/office/powerpoint/2010/main" val="36198817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SimCell </a:t>
            </a:r>
            <a:r>
              <a:rPr lang="en-US" dirty="0" smtClean="0"/>
              <a:t>Staff (cont’d.)</a:t>
            </a:r>
            <a:endParaRPr lang="en-US" dirty="0"/>
          </a:p>
        </p:txBody>
      </p:sp>
      <p:sp>
        <p:nvSpPr>
          <p:cNvPr id="3" name="Content Placeholder 2"/>
          <p:cNvSpPr>
            <a:spLocks noGrp="1"/>
          </p:cNvSpPr>
          <p:nvPr>
            <p:ph idx="1"/>
          </p:nvPr>
        </p:nvSpPr>
        <p:spPr/>
        <p:txBody>
          <a:bodyPr/>
          <a:lstStyle/>
          <a:p>
            <a:pPr marL="0" indent="0">
              <a:buNone/>
            </a:pPr>
            <a:r>
              <a:rPr lang="en-US" dirty="0" smtClean="0"/>
              <a:t>Controllers (cont’d.):</a:t>
            </a:r>
          </a:p>
          <a:p>
            <a:pPr lvl="1"/>
            <a:r>
              <a:rPr lang="en-US" dirty="0" smtClean="0"/>
              <a:t>Monitor </a:t>
            </a:r>
            <a:r>
              <a:rPr lang="en-US" dirty="0"/>
              <a:t>the pace of exercise </a:t>
            </a:r>
            <a:r>
              <a:rPr lang="en-US" dirty="0" smtClean="0"/>
              <a:t>play</a:t>
            </a:r>
          </a:p>
          <a:p>
            <a:pPr lvl="1"/>
            <a:r>
              <a:rPr lang="en-US" dirty="0"/>
              <a:t>P</a:t>
            </a:r>
            <a:r>
              <a:rPr lang="en-US" dirty="0" smtClean="0"/>
              <a:t>rovide </a:t>
            </a:r>
            <a:r>
              <a:rPr lang="en-US" dirty="0"/>
              <a:t>key data to </a:t>
            </a:r>
            <a:r>
              <a:rPr lang="en-US" dirty="0" smtClean="0"/>
              <a:t>players</a:t>
            </a:r>
          </a:p>
          <a:p>
            <a:pPr lvl="1"/>
            <a:r>
              <a:rPr lang="en-US" dirty="0"/>
              <a:t>P</a:t>
            </a:r>
            <a:r>
              <a:rPr lang="en-US" dirty="0" smtClean="0"/>
              <a:t>rompt </a:t>
            </a:r>
            <a:r>
              <a:rPr lang="en-US" dirty="0"/>
              <a:t>or initiate certain player actions and injects to the players as described in the MSEL to ensure exercise </a:t>
            </a:r>
            <a:r>
              <a:rPr lang="en-US" dirty="0" smtClean="0"/>
              <a:t>continuity, if necessary </a:t>
            </a:r>
            <a:endParaRPr lang="en-US" dirty="0"/>
          </a:p>
          <a:p>
            <a:pPr lvl="1"/>
            <a:r>
              <a:rPr lang="en-US" dirty="0" smtClean="0"/>
              <a:t>Provide </a:t>
            </a:r>
            <a:r>
              <a:rPr lang="en-US" dirty="0"/>
              <a:t>exercise materials to players as </a:t>
            </a:r>
            <a:r>
              <a:rPr lang="en-US" dirty="0" smtClean="0"/>
              <a:t>required </a:t>
            </a:r>
          </a:p>
          <a:p>
            <a:pPr lvl="1"/>
            <a:r>
              <a:rPr lang="en-US" dirty="0" smtClean="0"/>
              <a:t>Monitor </a:t>
            </a:r>
            <a:r>
              <a:rPr lang="en-US" dirty="0"/>
              <a:t>the exercise </a:t>
            </a:r>
            <a:r>
              <a:rPr lang="en-US" dirty="0" smtClean="0"/>
              <a:t>timeline</a:t>
            </a:r>
          </a:p>
          <a:p>
            <a:pPr lvl="1"/>
            <a:r>
              <a:rPr lang="en-US" dirty="0"/>
              <a:t>S</a:t>
            </a:r>
            <a:r>
              <a:rPr lang="en-US" dirty="0" smtClean="0"/>
              <a:t>upervise </a:t>
            </a:r>
            <a:r>
              <a:rPr lang="en-US" dirty="0"/>
              <a:t>the safety of all exercise participants</a:t>
            </a:r>
            <a:endParaRPr lang="en-US" dirty="0" smtClean="0"/>
          </a:p>
        </p:txBody>
      </p:sp>
      <p:sp>
        <p:nvSpPr>
          <p:cNvPr id="4" name="Slide Number Placeholder 3"/>
          <p:cNvSpPr>
            <a:spLocks noGrp="1"/>
          </p:cNvSpPr>
          <p:nvPr>
            <p:ph type="sldNum" sz="quarter" idx="4"/>
          </p:nvPr>
        </p:nvSpPr>
        <p:spPr/>
        <p:txBody>
          <a:bodyPr/>
          <a:lstStyle/>
          <a:p>
            <a:pPr>
              <a:defRPr/>
            </a:pPr>
            <a:r>
              <a:rPr lang="en-US" dirty="0" smtClean="0"/>
              <a:t>3.</a:t>
            </a:r>
            <a:fld id="{167A036F-738C-4416-983E-5B04119587A4}" type="slidenum">
              <a:rPr lang="en-US" smtClean="0"/>
              <a:pPr>
                <a:defRPr/>
              </a:pPr>
              <a:t>13</a:t>
            </a:fld>
            <a:endParaRPr lang="en-US" dirty="0"/>
          </a:p>
        </p:txBody>
      </p:sp>
    </p:spTree>
    <p:extLst>
      <p:ext uri="{BB962C8B-B14F-4D97-AF65-F5344CB8AC3E}">
        <p14:creationId xmlns:p14="http://schemas.microsoft.com/office/powerpoint/2010/main" val="42031152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SimCell </a:t>
            </a:r>
            <a:r>
              <a:rPr lang="en-US" dirty="0" smtClean="0"/>
              <a:t>Staff (cont’d.)</a:t>
            </a:r>
            <a:endParaRPr lang="en-US" dirty="0"/>
          </a:p>
        </p:txBody>
      </p:sp>
      <p:sp>
        <p:nvSpPr>
          <p:cNvPr id="3" name="Content Placeholder 2"/>
          <p:cNvSpPr>
            <a:spLocks noGrp="1"/>
          </p:cNvSpPr>
          <p:nvPr>
            <p:ph idx="1"/>
          </p:nvPr>
        </p:nvSpPr>
        <p:spPr/>
        <p:txBody>
          <a:bodyPr/>
          <a:lstStyle/>
          <a:p>
            <a:pPr marL="0" indent="0">
              <a:buNone/>
            </a:pPr>
            <a:r>
              <a:rPr lang="en-US" dirty="0" smtClean="0"/>
              <a:t>Controllers (cont’d.):</a:t>
            </a:r>
          </a:p>
          <a:p>
            <a:pPr lvl="1"/>
            <a:r>
              <a:rPr lang="en-US" dirty="0" smtClean="0"/>
              <a:t>Must be able to view the exercise as a whole and to think quickly on his or her feet</a:t>
            </a:r>
          </a:p>
          <a:p>
            <a:pPr lvl="1"/>
            <a:r>
              <a:rPr lang="en-US" dirty="0" smtClean="0"/>
              <a:t>Are the only participants who should provide information or direction to players</a:t>
            </a:r>
          </a:p>
          <a:p>
            <a:pPr lvl="1"/>
            <a:r>
              <a:rPr lang="en-US" dirty="0" smtClean="0"/>
              <a:t>Are the only participants the players should reach out to if they have questions about </a:t>
            </a:r>
            <a:r>
              <a:rPr lang="en-US" dirty="0"/>
              <a:t>the exercise conduct expectations and mechanics</a:t>
            </a:r>
            <a:endParaRPr lang="en-US" dirty="0" smtClean="0"/>
          </a:p>
        </p:txBody>
      </p:sp>
      <p:sp>
        <p:nvSpPr>
          <p:cNvPr id="4" name="Slide Number Placeholder 3"/>
          <p:cNvSpPr>
            <a:spLocks noGrp="1"/>
          </p:cNvSpPr>
          <p:nvPr>
            <p:ph type="sldNum" sz="quarter" idx="4"/>
          </p:nvPr>
        </p:nvSpPr>
        <p:spPr/>
        <p:txBody>
          <a:bodyPr/>
          <a:lstStyle/>
          <a:p>
            <a:pPr>
              <a:defRPr/>
            </a:pPr>
            <a:r>
              <a:rPr lang="en-US" dirty="0" smtClean="0"/>
              <a:t>3.</a:t>
            </a:r>
            <a:fld id="{167A036F-738C-4416-983E-5B04119587A4}" type="slidenum">
              <a:rPr lang="en-US" smtClean="0"/>
              <a:pPr>
                <a:defRPr/>
              </a:pPr>
              <a:t>14</a:t>
            </a:fld>
            <a:endParaRPr lang="en-US" dirty="0"/>
          </a:p>
        </p:txBody>
      </p:sp>
    </p:spTree>
    <p:extLst>
      <p:ext uri="{BB962C8B-B14F-4D97-AF65-F5344CB8AC3E}">
        <p14:creationId xmlns:p14="http://schemas.microsoft.com/office/powerpoint/2010/main" val="20851851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SimCell Staff (cont’d.)</a:t>
            </a:r>
          </a:p>
        </p:txBody>
      </p:sp>
      <p:sp>
        <p:nvSpPr>
          <p:cNvPr id="3" name="Content Placeholder 2"/>
          <p:cNvSpPr>
            <a:spLocks noGrp="1"/>
          </p:cNvSpPr>
          <p:nvPr>
            <p:ph idx="1"/>
          </p:nvPr>
        </p:nvSpPr>
        <p:spPr/>
        <p:txBody>
          <a:bodyPr/>
          <a:lstStyle/>
          <a:p>
            <a:pPr marL="0" indent="0">
              <a:buNone/>
            </a:pPr>
            <a:r>
              <a:rPr lang="en-US" dirty="0" smtClean="0"/>
              <a:t>Simulators:</a:t>
            </a:r>
          </a:p>
          <a:p>
            <a:pPr lvl="1"/>
            <a:r>
              <a:rPr lang="en-US" dirty="0" smtClean="0"/>
              <a:t>Are </a:t>
            </a:r>
            <a:r>
              <a:rPr lang="en-US" dirty="0"/>
              <a:t>control staff personnel who role play as nonparticipating organizations or </a:t>
            </a:r>
            <a:r>
              <a:rPr lang="en-US" dirty="0" smtClean="0"/>
              <a:t>individuals</a:t>
            </a:r>
          </a:p>
          <a:p>
            <a:pPr lvl="1"/>
            <a:r>
              <a:rPr lang="en-US" dirty="0" smtClean="0"/>
              <a:t>Most </a:t>
            </a:r>
            <a:r>
              <a:rPr lang="en-US" dirty="0"/>
              <a:t>often operate out of the SimCell, but they may occasionally have face-to-face contact with </a:t>
            </a:r>
            <a:r>
              <a:rPr lang="en-US" dirty="0" smtClean="0"/>
              <a:t>players </a:t>
            </a:r>
            <a:endParaRPr lang="en-US" dirty="0"/>
          </a:p>
          <a:p>
            <a:pPr lvl="1"/>
            <a:r>
              <a:rPr lang="en-US" dirty="0" smtClean="0"/>
              <a:t>Function </a:t>
            </a:r>
            <a:r>
              <a:rPr lang="en-US" dirty="0"/>
              <a:t>semi-independently under the supervision of </a:t>
            </a:r>
            <a:r>
              <a:rPr lang="en-US" dirty="0" smtClean="0"/>
              <a:t>the Lead Simulator, </a:t>
            </a:r>
            <a:r>
              <a:rPr lang="en-US" dirty="0"/>
              <a:t>enacting roles in accordance with instructions provided in the </a:t>
            </a:r>
            <a:r>
              <a:rPr lang="en-US" dirty="0" smtClean="0"/>
              <a:t>MSEL </a:t>
            </a:r>
            <a:endParaRPr lang="en-US" dirty="0"/>
          </a:p>
          <a:p>
            <a:pPr lvl="1"/>
            <a:r>
              <a:rPr lang="en-US" dirty="0" smtClean="0"/>
              <a:t>Are </a:t>
            </a:r>
            <a:r>
              <a:rPr lang="en-US" dirty="0"/>
              <a:t>ultimately accountable to the Exercise Director and </a:t>
            </a:r>
            <a:r>
              <a:rPr lang="en-US" dirty="0" smtClean="0"/>
              <a:t>Senior Controller</a:t>
            </a:r>
            <a:endParaRPr lang="en-US" dirty="0"/>
          </a:p>
        </p:txBody>
      </p:sp>
      <p:sp>
        <p:nvSpPr>
          <p:cNvPr id="4" name="Slide Number Placeholder 3"/>
          <p:cNvSpPr>
            <a:spLocks noGrp="1"/>
          </p:cNvSpPr>
          <p:nvPr>
            <p:ph type="sldNum" sz="quarter" idx="4"/>
          </p:nvPr>
        </p:nvSpPr>
        <p:spPr/>
        <p:txBody>
          <a:bodyPr/>
          <a:lstStyle/>
          <a:p>
            <a:pPr>
              <a:defRPr/>
            </a:pPr>
            <a:r>
              <a:rPr lang="en-US" dirty="0" smtClean="0"/>
              <a:t>3.</a:t>
            </a:r>
            <a:fld id="{167A036F-738C-4416-983E-5B04119587A4}" type="slidenum">
              <a:rPr lang="en-US" smtClean="0"/>
              <a:pPr>
                <a:defRPr/>
              </a:pPr>
              <a:t>15</a:t>
            </a:fld>
            <a:endParaRPr lang="en-US" dirty="0"/>
          </a:p>
        </p:txBody>
      </p:sp>
    </p:spTree>
    <p:extLst>
      <p:ext uri="{BB962C8B-B14F-4D97-AF65-F5344CB8AC3E}">
        <p14:creationId xmlns:p14="http://schemas.microsoft.com/office/powerpoint/2010/main" val="41928654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SimCell </a:t>
            </a:r>
            <a:r>
              <a:rPr lang="en-US" dirty="0" smtClean="0"/>
              <a:t>Staff (cont’d.)</a:t>
            </a:r>
            <a:endParaRPr lang="en-US" dirty="0"/>
          </a:p>
        </p:txBody>
      </p:sp>
      <p:sp>
        <p:nvSpPr>
          <p:cNvPr id="3" name="Content Placeholder 2"/>
          <p:cNvSpPr>
            <a:spLocks noGrp="1"/>
          </p:cNvSpPr>
          <p:nvPr>
            <p:ph idx="1"/>
          </p:nvPr>
        </p:nvSpPr>
        <p:spPr/>
        <p:txBody>
          <a:bodyPr/>
          <a:lstStyle/>
          <a:p>
            <a:pPr marL="0" indent="0">
              <a:buNone/>
            </a:pPr>
            <a:r>
              <a:rPr lang="en-US" dirty="0"/>
              <a:t>Simulators </a:t>
            </a:r>
            <a:r>
              <a:rPr lang="en-US" dirty="0" smtClean="0"/>
              <a:t>(cont’d.):</a:t>
            </a:r>
          </a:p>
          <a:p>
            <a:pPr lvl="1"/>
            <a:r>
              <a:rPr lang="en-US" dirty="0" smtClean="0"/>
              <a:t>Administer </a:t>
            </a:r>
            <a:r>
              <a:rPr lang="en-US" dirty="0"/>
              <a:t>the exercise scenario (deliver the disaster!)</a:t>
            </a:r>
          </a:p>
          <a:p>
            <a:pPr lvl="1"/>
            <a:r>
              <a:rPr lang="en-US" dirty="0" smtClean="0"/>
              <a:t>Introduce injects </a:t>
            </a:r>
            <a:r>
              <a:rPr lang="en-US" dirty="0"/>
              <a:t>that represent events, resource requests, critical information, etc.</a:t>
            </a:r>
          </a:p>
          <a:p>
            <a:pPr lvl="1"/>
            <a:r>
              <a:rPr lang="en-US" dirty="0" smtClean="0"/>
              <a:t>Respond </a:t>
            </a:r>
            <a:r>
              <a:rPr lang="en-US" dirty="0"/>
              <a:t>to players’ feedback on decisions made and actions taken </a:t>
            </a:r>
          </a:p>
          <a:p>
            <a:pPr lvl="1"/>
            <a:r>
              <a:rPr lang="en-US" dirty="0" smtClean="0"/>
              <a:t>Simulate </a:t>
            </a:r>
            <a:r>
              <a:rPr lang="en-US" dirty="0"/>
              <a:t>reality external to the player in the response arena</a:t>
            </a:r>
          </a:p>
          <a:p>
            <a:pPr lvl="1"/>
            <a:r>
              <a:rPr lang="en-US" dirty="0" smtClean="0"/>
              <a:t>Serve </a:t>
            </a:r>
            <a:r>
              <a:rPr lang="en-US" dirty="0"/>
              <a:t>as relay to the </a:t>
            </a:r>
            <a:r>
              <a:rPr lang="en-US" dirty="0" smtClean="0"/>
              <a:t>players, informing them of </a:t>
            </a:r>
            <a:r>
              <a:rPr lang="en-US" dirty="0"/>
              <a:t>everything that occurs in the </a:t>
            </a:r>
            <a:r>
              <a:rPr lang="en-US" dirty="0" smtClean="0"/>
              <a:t>field</a:t>
            </a:r>
          </a:p>
          <a:p>
            <a:pPr lvl="1"/>
            <a:r>
              <a:rPr lang="en-US" dirty="0" smtClean="0"/>
              <a:t>Develop </a:t>
            </a:r>
            <a:r>
              <a:rPr lang="en-US" dirty="0"/>
              <a:t>the inject tracking </a:t>
            </a:r>
            <a:r>
              <a:rPr lang="en-US" dirty="0" smtClean="0"/>
              <a:t>system </a:t>
            </a:r>
            <a:r>
              <a:rPr lang="en-US" dirty="0"/>
              <a:t>(Lead </a:t>
            </a:r>
            <a:r>
              <a:rPr lang="en-US" dirty="0" smtClean="0"/>
              <a:t>Simulator)</a:t>
            </a:r>
          </a:p>
        </p:txBody>
      </p:sp>
      <p:sp>
        <p:nvSpPr>
          <p:cNvPr id="4" name="Slide Number Placeholder 3"/>
          <p:cNvSpPr>
            <a:spLocks noGrp="1"/>
          </p:cNvSpPr>
          <p:nvPr>
            <p:ph type="sldNum" sz="quarter" idx="4"/>
          </p:nvPr>
        </p:nvSpPr>
        <p:spPr/>
        <p:txBody>
          <a:bodyPr/>
          <a:lstStyle/>
          <a:p>
            <a:pPr>
              <a:defRPr/>
            </a:pPr>
            <a:r>
              <a:rPr lang="en-US" dirty="0" smtClean="0"/>
              <a:t>3.</a:t>
            </a:r>
            <a:fld id="{167A036F-738C-4416-983E-5B04119587A4}" type="slidenum">
              <a:rPr lang="en-US" smtClean="0"/>
              <a:pPr>
                <a:defRPr/>
              </a:pPr>
              <a:t>16</a:t>
            </a:fld>
            <a:endParaRPr lang="en-US" dirty="0"/>
          </a:p>
        </p:txBody>
      </p:sp>
    </p:spTree>
    <p:extLst>
      <p:ext uri="{BB962C8B-B14F-4D97-AF65-F5344CB8AC3E}">
        <p14:creationId xmlns:p14="http://schemas.microsoft.com/office/powerpoint/2010/main" val="15694150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SimCell Staff (cont’d.)</a:t>
            </a:r>
          </a:p>
        </p:txBody>
      </p:sp>
      <p:sp>
        <p:nvSpPr>
          <p:cNvPr id="3" name="Content Placeholder 2"/>
          <p:cNvSpPr>
            <a:spLocks noGrp="1"/>
          </p:cNvSpPr>
          <p:nvPr>
            <p:ph idx="1"/>
          </p:nvPr>
        </p:nvSpPr>
        <p:spPr/>
        <p:txBody>
          <a:bodyPr/>
          <a:lstStyle/>
          <a:p>
            <a:pPr marL="0" indent="0">
              <a:buNone/>
            </a:pPr>
            <a:r>
              <a:rPr lang="en-US" dirty="0" smtClean="0"/>
              <a:t>Simulators (cont’d.):</a:t>
            </a:r>
          </a:p>
          <a:p>
            <a:pPr lvl="1"/>
            <a:r>
              <a:rPr lang="en-US" dirty="0" smtClean="0"/>
              <a:t>May </a:t>
            </a:r>
            <a:r>
              <a:rPr lang="en-US" dirty="0"/>
              <a:t>be required to think on the fly, develop new information, and ad lib </a:t>
            </a:r>
            <a:r>
              <a:rPr lang="en-US" dirty="0" smtClean="0"/>
              <a:t>injects </a:t>
            </a:r>
            <a:r>
              <a:rPr lang="en-US" dirty="0"/>
              <a:t>as </a:t>
            </a:r>
            <a:r>
              <a:rPr lang="en-US" dirty="0" smtClean="0"/>
              <a:t>needed—therefore the SimCell must stay </a:t>
            </a:r>
            <a:r>
              <a:rPr lang="en-US" dirty="0"/>
              <a:t>in communication with the Senior Controller, and must immediately inform controllers of any </a:t>
            </a:r>
            <a:r>
              <a:rPr lang="en-US" dirty="0" smtClean="0"/>
              <a:t>actual or potential deviations </a:t>
            </a:r>
            <a:r>
              <a:rPr lang="en-US" dirty="0"/>
              <a:t>from the planned scenario or </a:t>
            </a:r>
            <a:r>
              <a:rPr lang="en-US" dirty="0" smtClean="0"/>
              <a:t>MSEL</a:t>
            </a:r>
          </a:p>
          <a:p>
            <a:pPr lvl="1"/>
            <a:r>
              <a:rPr lang="en-US" dirty="0" smtClean="0"/>
              <a:t>Use </a:t>
            </a:r>
            <a:r>
              <a:rPr lang="en-US" dirty="0"/>
              <a:t>the MSEL to know </a:t>
            </a:r>
            <a:r>
              <a:rPr lang="en-US" dirty="0" smtClean="0"/>
              <a:t>when </a:t>
            </a:r>
            <a:r>
              <a:rPr lang="en-US" dirty="0"/>
              <a:t>an </a:t>
            </a:r>
            <a:r>
              <a:rPr lang="en-US" dirty="0" smtClean="0"/>
              <a:t>inject/communication </a:t>
            </a:r>
            <a:r>
              <a:rPr lang="en-US" dirty="0"/>
              <a:t>should be sent to the </a:t>
            </a:r>
            <a:r>
              <a:rPr lang="en-US" dirty="0" smtClean="0"/>
              <a:t>players, but not </a:t>
            </a:r>
            <a:r>
              <a:rPr lang="en-US" dirty="0"/>
              <a:t>deliver </a:t>
            </a:r>
            <a:r>
              <a:rPr lang="en-US" dirty="0" smtClean="0"/>
              <a:t>injects </a:t>
            </a:r>
            <a:r>
              <a:rPr lang="en-US" dirty="0"/>
              <a:t>until directed </a:t>
            </a:r>
            <a:r>
              <a:rPr lang="en-US" dirty="0" smtClean="0"/>
              <a:t>by </a:t>
            </a:r>
            <a:r>
              <a:rPr lang="en-US" dirty="0"/>
              <a:t>the Lead Simulator</a:t>
            </a:r>
            <a:endParaRPr lang="en-US" dirty="0" smtClean="0"/>
          </a:p>
          <a:p>
            <a:pPr lvl="1"/>
            <a:r>
              <a:rPr lang="en-US" dirty="0" smtClean="0"/>
              <a:t>Should be familiar </a:t>
            </a:r>
            <a:r>
              <a:rPr lang="en-US" dirty="0"/>
              <a:t>with the organizations they are simulating</a:t>
            </a:r>
            <a:endParaRPr lang="en-US" dirty="0" smtClean="0"/>
          </a:p>
        </p:txBody>
      </p:sp>
      <p:sp>
        <p:nvSpPr>
          <p:cNvPr id="4" name="Slide Number Placeholder 3"/>
          <p:cNvSpPr>
            <a:spLocks noGrp="1"/>
          </p:cNvSpPr>
          <p:nvPr>
            <p:ph type="sldNum" sz="quarter" idx="4"/>
          </p:nvPr>
        </p:nvSpPr>
        <p:spPr/>
        <p:txBody>
          <a:bodyPr/>
          <a:lstStyle/>
          <a:p>
            <a:pPr>
              <a:defRPr/>
            </a:pPr>
            <a:r>
              <a:rPr lang="en-US" dirty="0" smtClean="0"/>
              <a:t>3.</a:t>
            </a:r>
            <a:fld id="{167A036F-738C-4416-983E-5B04119587A4}" type="slidenum">
              <a:rPr lang="en-US" smtClean="0"/>
              <a:pPr>
                <a:defRPr/>
              </a:pPr>
              <a:t>17</a:t>
            </a:fld>
            <a:endParaRPr lang="en-US" dirty="0"/>
          </a:p>
        </p:txBody>
      </p:sp>
    </p:spTree>
    <p:extLst>
      <p:ext uri="{BB962C8B-B14F-4D97-AF65-F5344CB8AC3E}">
        <p14:creationId xmlns:p14="http://schemas.microsoft.com/office/powerpoint/2010/main" val="9676763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SimCell Staff (cont’d.)</a:t>
            </a:r>
          </a:p>
        </p:txBody>
      </p:sp>
      <p:sp>
        <p:nvSpPr>
          <p:cNvPr id="3" name="Content Placeholder 2"/>
          <p:cNvSpPr>
            <a:spLocks noGrp="1"/>
          </p:cNvSpPr>
          <p:nvPr>
            <p:ph idx="1"/>
          </p:nvPr>
        </p:nvSpPr>
        <p:spPr/>
        <p:txBody>
          <a:bodyPr/>
          <a:lstStyle/>
          <a:p>
            <a:pPr marL="0" indent="0">
              <a:buNone/>
            </a:pPr>
            <a:r>
              <a:rPr lang="en-US" dirty="0"/>
              <a:t>The general roles of the SimCell staff </a:t>
            </a:r>
            <a:r>
              <a:rPr lang="en-US" dirty="0" smtClean="0"/>
              <a:t>include everything the players are not:</a:t>
            </a:r>
            <a:endParaRPr lang="en-US" dirty="0"/>
          </a:p>
          <a:p>
            <a:pPr lvl="1"/>
            <a:r>
              <a:rPr lang="en-US" dirty="0"/>
              <a:t>All field personnel and equipment</a:t>
            </a:r>
          </a:p>
          <a:p>
            <a:pPr lvl="1"/>
            <a:r>
              <a:rPr lang="en-US" dirty="0" smtClean="0"/>
              <a:t>Agencies</a:t>
            </a:r>
            <a:r>
              <a:rPr lang="en-US" dirty="0"/>
              <a:t>, departments, individuals not physically in the </a:t>
            </a:r>
            <a:r>
              <a:rPr lang="en-US" dirty="0" smtClean="0"/>
              <a:t>player </a:t>
            </a:r>
            <a:r>
              <a:rPr lang="en-US" dirty="0"/>
              <a:t>areas</a:t>
            </a:r>
          </a:p>
          <a:p>
            <a:pPr lvl="1"/>
            <a:r>
              <a:rPr lang="en-US" dirty="0" smtClean="0"/>
              <a:t>Private </a:t>
            </a:r>
            <a:r>
              <a:rPr lang="en-US" dirty="0"/>
              <a:t>companies and resources needed for the emergency</a:t>
            </a:r>
          </a:p>
          <a:p>
            <a:pPr lvl="1"/>
            <a:r>
              <a:rPr lang="en-US" dirty="0"/>
              <a:t>All </a:t>
            </a:r>
            <a:r>
              <a:rPr lang="en-US" dirty="0" smtClean="0"/>
              <a:t>citizens </a:t>
            </a:r>
            <a:r>
              <a:rPr lang="en-US" dirty="0"/>
              <a:t>of the </a:t>
            </a:r>
            <a:r>
              <a:rPr lang="en-US" dirty="0" smtClean="0"/>
              <a:t>community</a:t>
            </a:r>
            <a:endParaRPr lang="en-US" dirty="0"/>
          </a:p>
        </p:txBody>
      </p:sp>
      <p:sp>
        <p:nvSpPr>
          <p:cNvPr id="4" name="Slide Number Placeholder 3"/>
          <p:cNvSpPr>
            <a:spLocks noGrp="1"/>
          </p:cNvSpPr>
          <p:nvPr>
            <p:ph type="sldNum" sz="quarter" idx="4"/>
          </p:nvPr>
        </p:nvSpPr>
        <p:spPr/>
        <p:txBody>
          <a:bodyPr/>
          <a:lstStyle/>
          <a:p>
            <a:pPr>
              <a:defRPr/>
            </a:pPr>
            <a:r>
              <a:rPr lang="en-US" dirty="0" smtClean="0"/>
              <a:t>3.</a:t>
            </a:r>
            <a:fld id="{167A036F-738C-4416-983E-5B04119587A4}" type="slidenum">
              <a:rPr lang="en-US" smtClean="0"/>
              <a:pPr>
                <a:defRPr/>
              </a:pPr>
              <a:t>18</a:t>
            </a:fld>
            <a:endParaRPr lang="en-US" dirty="0"/>
          </a:p>
        </p:txBody>
      </p:sp>
    </p:spTree>
    <p:extLst>
      <p:ext uri="{BB962C8B-B14F-4D97-AF65-F5344CB8AC3E}">
        <p14:creationId xmlns:p14="http://schemas.microsoft.com/office/powerpoint/2010/main" val="24732921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SimCell Staff (cont’d.)</a:t>
            </a:r>
          </a:p>
        </p:txBody>
      </p:sp>
      <p:sp>
        <p:nvSpPr>
          <p:cNvPr id="3" name="Content Placeholder 2"/>
          <p:cNvSpPr>
            <a:spLocks noGrp="1"/>
          </p:cNvSpPr>
          <p:nvPr>
            <p:ph idx="1"/>
          </p:nvPr>
        </p:nvSpPr>
        <p:spPr/>
        <p:txBody>
          <a:bodyPr/>
          <a:lstStyle/>
          <a:p>
            <a:pPr marL="0" indent="0">
              <a:buNone/>
            </a:pPr>
            <a:r>
              <a:rPr lang="en-US" dirty="0"/>
              <a:t>For </a:t>
            </a:r>
            <a:r>
              <a:rPr lang="en-US" dirty="0" smtClean="0"/>
              <a:t>MEPP purposes, </a:t>
            </a:r>
            <a:r>
              <a:rPr lang="en-US" dirty="0"/>
              <a:t>the specific roles within the SimCell </a:t>
            </a:r>
            <a:r>
              <a:rPr lang="en-US" dirty="0" smtClean="0"/>
              <a:t>should </a:t>
            </a:r>
            <a:r>
              <a:rPr lang="en-US" dirty="0"/>
              <a:t>represent the whole </a:t>
            </a:r>
            <a:r>
              <a:rPr lang="en-US" dirty="0" smtClean="0"/>
              <a:t>community:</a:t>
            </a:r>
            <a:endParaRPr lang="en-US" dirty="0"/>
          </a:p>
          <a:p>
            <a:pPr lvl="1">
              <a:spcBef>
                <a:spcPts val="300"/>
              </a:spcBef>
            </a:pPr>
            <a:r>
              <a:rPr lang="en-US" dirty="0"/>
              <a:t>Government (G)</a:t>
            </a:r>
          </a:p>
          <a:p>
            <a:pPr lvl="1">
              <a:spcBef>
                <a:spcPts val="300"/>
              </a:spcBef>
            </a:pPr>
            <a:r>
              <a:rPr lang="en-US" dirty="0"/>
              <a:t>Media/Public </a:t>
            </a:r>
            <a:r>
              <a:rPr lang="en-US" dirty="0" smtClean="0"/>
              <a:t>Information </a:t>
            </a:r>
            <a:r>
              <a:rPr lang="en-US" dirty="0"/>
              <a:t>(M)</a:t>
            </a:r>
          </a:p>
          <a:p>
            <a:pPr lvl="1">
              <a:spcBef>
                <a:spcPts val="300"/>
              </a:spcBef>
            </a:pPr>
            <a:r>
              <a:rPr lang="en-US" dirty="0"/>
              <a:t>Emergency </a:t>
            </a:r>
            <a:r>
              <a:rPr lang="en-US" dirty="0" smtClean="0"/>
              <a:t>Management </a:t>
            </a:r>
            <a:r>
              <a:rPr lang="en-US" dirty="0"/>
              <a:t>(EM)</a:t>
            </a:r>
          </a:p>
          <a:p>
            <a:pPr lvl="1">
              <a:spcBef>
                <a:spcPts val="300"/>
              </a:spcBef>
            </a:pPr>
            <a:r>
              <a:rPr lang="en-US" dirty="0"/>
              <a:t>Law </a:t>
            </a:r>
            <a:r>
              <a:rPr lang="en-US" dirty="0" smtClean="0"/>
              <a:t>Enforcement </a:t>
            </a:r>
            <a:r>
              <a:rPr lang="en-US" dirty="0"/>
              <a:t>(LE, P, S/SP)</a:t>
            </a:r>
          </a:p>
          <a:p>
            <a:pPr lvl="1">
              <a:spcBef>
                <a:spcPts val="300"/>
              </a:spcBef>
            </a:pPr>
            <a:r>
              <a:rPr lang="en-US" dirty="0"/>
              <a:t>Fire </a:t>
            </a:r>
            <a:r>
              <a:rPr lang="en-US" dirty="0" smtClean="0"/>
              <a:t>Service </a:t>
            </a:r>
            <a:r>
              <a:rPr lang="en-US" dirty="0"/>
              <a:t>(F)</a:t>
            </a:r>
          </a:p>
          <a:p>
            <a:pPr lvl="1">
              <a:spcBef>
                <a:spcPts val="300"/>
              </a:spcBef>
            </a:pPr>
            <a:r>
              <a:rPr lang="en-US" dirty="0"/>
              <a:t>Health and </a:t>
            </a:r>
            <a:r>
              <a:rPr lang="en-US" dirty="0" smtClean="0"/>
              <a:t>Medical </a:t>
            </a:r>
            <a:r>
              <a:rPr lang="en-US" dirty="0"/>
              <a:t>(EMS, PH, H)</a:t>
            </a:r>
          </a:p>
          <a:p>
            <a:pPr lvl="1">
              <a:spcBef>
                <a:spcPts val="300"/>
              </a:spcBef>
            </a:pPr>
            <a:r>
              <a:rPr lang="en-US" dirty="0"/>
              <a:t>Public </a:t>
            </a:r>
            <a:r>
              <a:rPr lang="en-US" dirty="0" smtClean="0"/>
              <a:t>Works/Utilities </a:t>
            </a:r>
            <a:r>
              <a:rPr lang="en-US" dirty="0"/>
              <a:t>(PWU)</a:t>
            </a:r>
          </a:p>
          <a:p>
            <a:pPr lvl="1">
              <a:spcBef>
                <a:spcPts val="300"/>
              </a:spcBef>
            </a:pPr>
            <a:r>
              <a:rPr lang="en-US" dirty="0"/>
              <a:t>Community/Human </a:t>
            </a:r>
            <a:r>
              <a:rPr lang="en-US" dirty="0" smtClean="0"/>
              <a:t>Services </a:t>
            </a:r>
            <a:r>
              <a:rPr lang="en-US" dirty="0"/>
              <a:t>(CS)</a:t>
            </a:r>
          </a:p>
          <a:p>
            <a:pPr lvl="1">
              <a:spcBef>
                <a:spcPts val="300"/>
              </a:spcBef>
            </a:pPr>
            <a:r>
              <a:rPr lang="en-US" dirty="0"/>
              <a:t>Concerned citizens and others (CC</a:t>
            </a:r>
            <a:r>
              <a:rPr lang="en-US" dirty="0" smtClean="0"/>
              <a:t>)</a:t>
            </a:r>
            <a:endParaRPr lang="en-US" dirty="0"/>
          </a:p>
        </p:txBody>
      </p:sp>
      <p:sp>
        <p:nvSpPr>
          <p:cNvPr id="4" name="Slide Number Placeholder 3"/>
          <p:cNvSpPr>
            <a:spLocks noGrp="1"/>
          </p:cNvSpPr>
          <p:nvPr>
            <p:ph type="sldNum" sz="quarter" idx="4"/>
          </p:nvPr>
        </p:nvSpPr>
        <p:spPr/>
        <p:txBody>
          <a:bodyPr/>
          <a:lstStyle/>
          <a:p>
            <a:pPr>
              <a:defRPr/>
            </a:pPr>
            <a:r>
              <a:rPr lang="en-US" dirty="0" smtClean="0"/>
              <a:t>3.</a:t>
            </a:r>
            <a:fld id="{167A036F-738C-4416-983E-5B04119587A4}" type="slidenum">
              <a:rPr lang="en-US" smtClean="0"/>
              <a:pPr>
                <a:defRPr/>
              </a:pPr>
              <a:t>19</a:t>
            </a:fld>
            <a:endParaRPr lang="en-US" dirty="0"/>
          </a:p>
        </p:txBody>
      </p:sp>
    </p:spTree>
    <p:extLst>
      <p:ext uri="{BB962C8B-B14F-4D97-AF65-F5344CB8AC3E}">
        <p14:creationId xmlns:p14="http://schemas.microsoft.com/office/powerpoint/2010/main" val="21307149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SimCell Staff (cont’d.)</a:t>
            </a:r>
          </a:p>
        </p:txBody>
      </p:sp>
      <p:sp>
        <p:nvSpPr>
          <p:cNvPr id="3" name="Content Placeholder 2"/>
          <p:cNvSpPr>
            <a:spLocks noGrp="1"/>
          </p:cNvSpPr>
          <p:nvPr>
            <p:ph idx="1"/>
          </p:nvPr>
        </p:nvSpPr>
        <p:spPr/>
        <p:txBody>
          <a:bodyPr/>
          <a:lstStyle/>
          <a:p>
            <a:pPr marL="0" indent="0">
              <a:buNone/>
            </a:pPr>
            <a:r>
              <a:rPr lang="en-US" dirty="0"/>
              <a:t>Government (G</a:t>
            </a:r>
            <a:r>
              <a:rPr lang="en-US" dirty="0" smtClean="0"/>
              <a:t>)</a:t>
            </a:r>
          </a:p>
          <a:p>
            <a:pPr lvl="1"/>
            <a:r>
              <a:rPr lang="en-US" dirty="0"/>
              <a:t>Mayors</a:t>
            </a:r>
          </a:p>
          <a:p>
            <a:pPr lvl="1"/>
            <a:r>
              <a:rPr lang="en-US" dirty="0"/>
              <a:t>County Commissioners/Supervisors</a:t>
            </a:r>
          </a:p>
          <a:p>
            <a:pPr lvl="1"/>
            <a:r>
              <a:rPr lang="en-US" dirty="0"/>
              <a:t>City/County Managers</a:t>
            </a:r>
          </a:p>
          <a:p>
            <a:pPr lvl="1"/>
            <a:r>
              <a:rPr lang="en-US" dirty="0"/>
              <a:t>Finance Directors</a:t>
            </a:r>
          </a:p>
          <a:p>
            <a:pPr lvl="1"/>
            <a:r>
              <a:rPr lang="en-US" dirty="0"/>
              <a:t>Human Resource Directors</a:t>
            </a:r>
          </a:p>
          <a:p>
            <a:pPr lvl="1"/>
            <a:r>
              <a:rPr lang="en-US" dirty="0"/>
              <a:t>City/County attorneys</a:t>
            </a:r>
          </a:p>
          <a:p>
            <a:pPr lvl="1"/>
            <a:r>
              <a:rPr lang="en-US" dirty="0"/>
              <a:t>Other elected officials</a:t>
            </a:r>
          </a:p>
          <a:p>
            <a:pPr lvl="1"/>
            <a:r>
              <a:rPr lang="en-US" dirty="0"/>
              <a:t>Public administration </a:t>
            </a:r>
          </a:p>
          <a:p>
            <a:pPr lvl="1"/>
            <a:r>
              <a:rPr lang="en-US" dirty="0"/>
              <a:t>Functions (i.e., management players</a:t>
            </a:r>
            <a:r>
              <a:rPr lang="en-US" dirty="0" smtClean="0"/>
              <a:t>)</a:t>
            </a:r>
            <a:endParaRPr lang="en-US" dirty="0"/>
          </a:p>
        </p:txBody>
      </p:sp>
      <p:sp>
        <p:nvSpPr>
          <p:cNvPr id="4" name="Slide Number Placeholder 3"/>
          <p:cNvSpPr>
            <a:spLocks noGrp="1"/>
          </p:cNvSpPr>
          <p:nvPr>
            <p:ph type="sldNum" sz="quarter" idx="4"/>
          </p:nvPr>
        </p:nvSpPr>
        <p:spPr/>
        <p:txBody>
          <a:bodyPr/>
          <a:lstStyle/>
          <a:p>
            <a:pPr>
              <a:defRPr/>
            </a:pPr>
            <a:r>
              <a:rPr lang="en-US" dirty="0" smtClean="0"/>
              <a:t>3.</a:t>
            </a:r>
            <a:fld id="{167A036F-738C-4416-983E-5B04119587A4}" type="slidenum">
              <a:rPr lang="en-US" smtClean="0"/>
              <a:pPr>
                <a:defRPr/>
              </a:pPr>
              <a:t>20</a:t>
            </a:fld>
            <a:endParaRPr lang="en-US" dirty="0"/>
          </a:p>
        </p:txBody>
      </p:sp>
    </p:spTree>
    <p:extLst>
      <p:ext uri="{BB962C8B-B14F-4D97-AF65-F5344CB8AC3E}">
        <p14:creationId xmlns:p14="http://schemas.microsoft.com/office/powerpoint/2010/main" val="30863544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SimCell Staff (cont’d.)</a:t>
            </a:r>
          </a:p>
        </p:txBody>
      </p:sp>
      <p:sp>
        <p:nvSpPr>
          <p:cNvPr id="3" name="Content Placeholder 2"/>
          <p:cNvSpPr>
            <a:spLocks noGrp="1"/>
          </p:cNvSpPr>
          <p:nvPr>
            <p:ph idx="1"/>
          </p:nvPr>
        </p:nvSpPr>
        <p:spPr/>
        <p:txBody>
          <a:bodyPr/>
          <a:lstStyle/>
          <a:p>
            <a:pPr marL="0" indent="0">
              <a:buNone/>
            </a:pPr>
            <a:r>
              <a:rPr lang="en-US" dirty="0"/>
              <a:t>Media/Public </a:t>
            </a:r>
            <a:r>
              <a:rPr lang="en-US" dirty="0" smtClean="0"/>
              <a:t>Information </a:t>
            </a:r>
            <a:r>
              <a:rPr lang="en-US" dirty="0"/>
              <a:t>(M)</a:t>
            </a:r>
          </a:p>
          <a:p>
            <a:pPr lvl="1"/>
            <a:r>
              <a:rPr lang="en-US" dirty="0"/>
              <a:t>Public affairs officers</a:t>
            </a:r>
          </a:p>
          <a:p>
            <a:pPr lvl="1"/>
            <a:r>
              <a:rPr lang="en-US" dirty="0"/>
              <a:t>Departmental </a:t>
            </a:r>
            <a:r>
              <a:rPr lang="en-US" dirty="0" smtClean="0"/>
              <a:t>public information officials</a:t>
            </a:r>
            <a:endParaRPr lang="en-US" dirty="0"/>
          </a:p>
          <a:p>
            <a:pPr lvl="1"/>
            <a:r>
              <a:rPr lang="en-US" dirty="0"/>
              <a:t>Citizen information centers</a:t>
            </a:r>
          </a:p>
          <a:p>
            <a:pPr lvl="1"/>
            <a:r>
              <a:rPr lang="en-US" dirty="0"/>
              <a:t>Media affairs </a:t>
            </a:r>
            <a:r>
              <a:rPr lang="en-US" dirty="0" smtClean="0"/>
              <a:t>officials</a:t>
            </a:r>
          </a:p>
          <a:p>
            <a:pPr lvl="1"/>
            <a:r>
              <a:rPr lang="en-US" dirty="0"/>
              <a:t>Local/national media outlets (print, </a:t>
            </a:r>
            <a:r>
              <a:rPr lang="en-US" dirty="0" smtClean="0"/>
              <a:t>radio, </a:t>
            </a:r>
            <a:r>
              <a:rPr lang="en-US" dirty="0"/>
              <a:t>and video)</a:t>
            </a:r>
          </a:p>
          <a:p>
            <a:pPr lvl="1"/>
            <a:r>
              <a:rPr lang="en-US" dirty="0"/>
              <a:t>Social </a:t>
            </a:r>
            <a:r>
              <a:rPr lang="en-US" dirty="0" smtClean="0"/>
              <a:t>media</a:t>
            </a:r>
            <a:endParaRPr lang="en-US" dirty="0"/>
          </a:p>
        </p:txBody>
      </p:sp>
      <p:sp>
        <p:nvSpPr>
          <p:cNvPr id="4" name="Slide Number Placeholder 3"/>
          <p:cNvSpPr>
            <a:spLocks noGrp="1"/>
          </p:cNvSpPr>
          <p:nvPr>
            <p:ph type="sldNum" sz="quarter" idx="4"/>
          </p:nvPr>
        </p:nvSpPr>
        <p:spPr/>
        <p:txBody>
          <a:bodyPr/>
          <a:lstStyle/>
          <a:p>
            <a:pPr>
              <a:defRPr/>
            </a:pPr>
            <a:r>
              <a:rPr lang="en-US" dirty="0" smtClean="0"/>
              <a:t>3.</a:t>
            </a:r>
            <a:fld id="{167A036F-738C-4416-983E-5B04119587A4}" type="slidenum">
              <a:rPr lang="en-US" smtClean="0"/>
              <a:pPr>
                <a:defRPr/>
              </a:pPr>
              <a:t>21</a:t>
            </a:fld>
            <a:endParaRPr lang="en-US" dirty="0"/>
          </a:p>
        </p:txBody>
      </p:sp>
    </p:spTree>
    <p:extLst>
      <p:ext uri="{BB962C8B-B14F-4D97-AF65-F5344CB8AC3E}">
        <p14:creationId xmlns:p14="http://schemas.microsoft.com/office/powerpoint/2010/main" val="14455237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SimCell Staff (cont’d.)</a:t>
            </a:r>
          </a:p>
        </p:txBody>
      </p:sp>
      <p:sp>
        <p:nvSpPr>
          <p:cNvPr id="3" name="Content Placeholder 2"/>
          <p:cNvSpPr>
            <a:spLocks noGrp="1"/>
          </p:cNvSpPr>
          <p:nvPr>
            <p:ph idx="1"/>
          </p:nvPr>
        </p:nvSpPr>
        <p:spPr/>
        <p:txBody>
          <a:bodyPr/>
          <a:lstStyle/>
          <a:p>
            <a:pPr marL="0" indent="0">
              <a:buNone/>
            </a:pPr>
            <a:r>
              <a:rPr lang="en-US" dirty="0"/>
              <a:t>Emergency Management (EM)</a:t>
            </a:r>
          </a:p>
          <a:p>
            <a:pPr lvl="1"/>
            <a:r>
              <a:rPr lang="en-US" dirty="0"/>
              <a:t>Emergency Managers</a:t>
            </a:r>
          </a:p>
          <a:p>
            <a:pPr lvl="1"/>
            <a:r>
              <a:rPr lang="en-US" dirty="0"/>
              <a:t>Public Safety Directors</a:t>
            </a:r>
          </a:p>
          <a:p>
            <a:pPr lvl="1"/>
            <a:r>
              <a:rPr lang="en-US" dirty="0"/>
              <a:t>Risk Managers</a:t>
            </a:r>
          </a:p>
          <a:p>
            <a:pPr lvl="1"/>
            <a:r>
              <a:rPr lang="en-US" dirty="0"/>
              <a:t>National Guard</a:t>
            </a:r>
          </a:p>
          <a:p>
            <a:pPr lvl="1"/>
            <a:r>
              <a:rPr lang="en-US" dirty="0"/>
              <a:t>Military</a:t>
            </a:r>
          </a:p>
          <a:p>
            <a:pPr lvl="1"/>
            <a:r>
              <a:rPr lang="en-US" dirty="0"/>
              <a:t>Information Technology</a:t>
            </a:r>
          </a:p>
          <a:p>
            <a:pPr lvl="2"/>
            <a:r>
              <a:rPr lang="en-US" dirty="0" smtClean="0"/>
              <a:t>Geographic </a:t>
            </a:r>
            <a:r>
              <a:rPr lang="en-US" dirty="0"/>
              <a:t>Information </a:t>
            </a:r>
            <a:r>
              <a:rPr lang="en-US" dirty="0" smtClean="0"/>
              <a:t/>
            </a:r>
            <a:br>
              <a:rPr lang="en-US" dirty="0" smtClean="0"/>
            </a:br>
            <a:r>
              <a:rPr lang="en-US" dirty="0" smtClean="0"/>
              <a:t>System </a:t>
            </a:r>
            <a:r>
              <a:rPr lang="en-US" dirty="0"/>
              <a:t>(GIS)</a:t>
            </a:r>
          </a:p>
        </p:txBody>
      </p:sp>
      <p:sp>
        <p:nvSpPr>
          <p:cNvPr id="4" name="Slide Number Placeholder 3"/>
          <p:cNvSpPr>
            <a:spLocks noGrp="1"/>
          </p:cNvSpPr>
          <p:nvPr>
            <p:ph type="sldNum" sz="quarter" idx="4"/>
          </p:nvPr>
        </p:nvSpPr>
        <p:spPr/>
        <p:txBody>
          <a:bodyPr/>
          <a:lstStyle/>
          <a:p>
            <a:pPr>
              <a:defRPr/>
            </a:pPr>
            <a:r>
              <a:rPr lang="en-US" dirty="0" smtClean="0"/>
              <a:t>3.</a:t>
            </a:r>
            <a:fld id="{167A036F-738C-4416-983E-5B04119587A4}" type="slidenum">
              <a:rPr lang="en-US" smtClean="0"/>
              <a:pPr>
                <a:defRPr/>
              </a:pPr>
              <a:t>22</a:t>
            </a:fld>
            <a:endParaRPr lang="en-US" dirty="0"/>
          </a:p>
        </p:txBody>
      </p:sp>
      <p:sp>
        <p:nvSpPr>
          <p:cNvPr id="5" name="TextBox 4"/>
          <p:cNvSpPr txBox="1"/>
          <p:nvPr/>
        </p:nvSpPr>
        <p:spPr>
          <a:xfrm>
            <a:off x="4648200" y="4782979"/>
            <a:ext cx="3731266" cy="246221"/>
          </a:xfrm>
          <a:prstGeom prst="rect">
            <a:avLst/>
          </a:prstGeom>
          <a:noFill/>
        </p:spPr>
        <p:txBody>
          <a:bodyPr wrap="square" rtlCol="0">
            <a:spAutoFit/>
          </a:bodyPr>
          <a:lstStyle/>
          <a:p>
            <a:pPr algn="r"/>
            <a:r>
              <a:rPr lang="en-US" sz="1000" dirty="0" smtClean="0"/>
              <a:t>FEMA News Photo</a:t>
            </a:r>
            <a:endParaRPr lang="en-US" sz="1000" dirty="0"/>
          </a:p>
        </p:txBody>
      </p:sp>
      <p:pic>
        <p:nvPicPr>
          <p:cNvPr id="6" name="Picture 7" descr="An Emergency Manager uses a Geographic Information System (GIS) during an exercise." title="GIS Usage"/>
          <p:cNvPicPr>
            <a:picLocks noChangeAspect="1" noChangeArrowheads="1"/>
          </p:cNvPicPr>
          <p:nvPr/>
        </p:nvPicPr>
        <p:blipFill>
          <a:blip r:embed="rId2" cstate="print"/>
          <a:srcRect/>
          <a:stretch>
            <a:fillRect/>
          </a:stretch>
        </p:blipFill>
        <p:spPr bwMode="auto">
          <a:xfrm>
            <a:off x="5562600" y="2286000"/>
            <a:ext cx="2782262" cy="2372519"/>
          </a:xfrm>
          <a:prstGeom prst="rect">
            <a:avLst/>
          </a:prstGeom>
          <a:noFill/>
          <a:ln w="76200">
            <a:solidFill>
              <a:schemeClr val="bg1"/>
            </a:solidFill>
            <a:miter lim="800000"/>
            <a:headEnd/>
            <a:tailEnd/>
          </a:ln>
          <a:effectLst>
            <a:outerShdw blurRad="107950" dist="12700" dir="5400000" algn="ctr">
              <a:srgbClr val="000000"/>
            </a:outerShdw>
          </a:effectLst>
          <a:scene3d>
            <a:camera prst="orthographicFront"/>
            <a:lightRig rig="threePt" dir="t"/>
          </a:scene3d>
          <a:sp3d>
            <a:bevelT/>
          </a:sp3d>
        </p:spPr>
      </p:pic>
    </p:spTree>
    <p:extLst>
      <p:ext uri="{BB962C8B-B14F-4D97-AF65-F5344CB8AC3E}">
        <p14:creationId xmlns:p14="http://schemas.microsoft.com/office/powerpoint/2010/main" val="5350453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SimCell Staff (cont’d.)</a:t>
            </a:r>
          </a:p>
        </p:txBody>
      </p:sp>
      <p:sp>
        <p:nvSpPr>
          <p:cNvPr id="3" name="Content Placeholder 2"/>
          <p:cNvSpPr>
            <a:spLocks noGrp="1"/>
          </p:cNvSpPr>
          <p:nvPr>
            <p:ph idx="1"/>
          </p:nvPr>
        </p:nvSpPr>
        <p:spPr>
          <a:xfrm>
            <a:off x="457200" y="1524000"/>
            <a:ext cx="8455666" cy="4191000"/>
          </a:xfrm>
        </p:spPr>
        <p:txBody>
          <a:bodyPr/>
          <a:lstStyle/>
          <a:p>
            <a:pPr marL="0" indent="0">
              <a:buNone/>
            </a:pPr>
            <a:r>
              <a:rPr lang="en-US" dirty="0"/>
              <a:t>Law Enforcement (P, LE, S/SP</a:t>
            </a:r>
            <a:r>
              <a:rPr lang="en-US" dirty="0" smtClean="0"/>
              <a:t>)</a:t>
            </a:r>
            <a:endParaRPr lang="en-US" dirty="0"/>
          </a:p>
          <a:p>
            <a:pPr lvl="1">
              <a:lnSpc>
                <a:spcPts val="2400"/>
              </a:lnSpc>
            </a:pPr>
            <a:r>
              <a:rPr lang="en-US" dirty="0"/>
              <a:t>Police departments</a:t>
            </a:r>
          </a:p>
          <a:p>
            <a:pPr lvl="1">
              <a:lnSpc>
                <a:spcPts val="2400"/>
              </a:lnSpc>
            </a:pPr>
            <a:r>
              <a:rPr lang="en-US" dirty="0"/>
              <a:t>Sheriff’s </a:t>
            </a:r>
            <a:r>
              <a:rPr lang="en-US" dirty="0" smtClean="0"/>
              <a:t>offices</a:t>
            </a:r>
            <a:endParaRPr lang="en-US" dirty="0"/>
          </a:p>
          <a:p>
            <a:pPr lvl="1">
              <a:lnSpc>
                <a:spcPts val="2400"/>
              </a:lnSpc>
            </a:pPr>
            <a:r>
              <a:rPr lang="en-US" dirty="0"/>
              <a:t>State police/patrols</a:t>
            </a:r>
          </a:p>
          <a:p>
            <a:pPr lvl="1">
              <a:lnSpc>
                <a:spcPts val="2400"/>
              </a:lnSpc>
            </a:pPr>
            <a:r>
              <a:rPr lang="en-US" dirty="0"/>
              <a:t>Federal law </a:t>
            </a:r>
            <a:r>
              <a:rPr lang="en-US" dirty="0" smtClean="0"/>
              <a:t>enforcement agencies (e.g., FBI</a:t>
            </a:r>
            <a:r>
              <a:rPr lang="en-US" dirty="0"/>
              <a:t>, ATF, </a:t>
            </a:r>
            <a:r>
              <a:rPr lang="en-US" dirty="0" smtClean="0"/>
              <a:t>CBP)</a:t>
            </a:r>
            <a:endParaRPr lang="en-US" dirty="0"/>
          </a:p>
          <a:p>
            <a:pPr lvl="1">
              <a:lnSpc>
                <a:spcPts val="2400"/>
              </a:lnSpc>
            </a:pPr>
            <a:r>
              <a:rPr lang="en-US" dirty="0"/>
              <a:t>Other “security” </a:t>
            </a:r>
            <a:r>
              <a:rPr lang="en-US" dirty="0" smtClean="0"/>
              <a:t>resources</a:t>
            </a:r>
            <a:endParaRPr lang="en-US" dirty="0"/>
          </a:p>
        </p:txBody>
      </p:sp>
      <p:sp>
        <p:nvSpPr>
          <p:cNvPr id="4" name="Slide Number Placeholder 3"/>
          <p:cNvSpPr>
            <a:spLocks noGrp="1"/>
          </p:cNvSpPr>
          <p:nvPr>
            <p:ph type="sldNum" sz="quarter" idx="4"/>
          </p:nvPr>
        </p:nvSpPr>
        <p:spPr/>
        <p:txBody>
          <a:bodyPr/>
          <a:lstStyle/>
          <a:p>
            <a:pPr>
              <a:defRPr/>
            </a:pPr>
            <a:r>
              <a:rPr lang="en-US" dirty="0" smtClean="0"/>
              <a:t>3.</a:t>
            </a:r>
            <a:fld id="{167A036F-738C-4416-983E-5B04119587A4}" type="slidenum">
              <a:rPr lang="en-US" smtClean="0"/>
              <a:pPr>
                <a:defRPr/>
              </a:pPr>
              <a:t>23</a:t>
            </a:fld>
            <a:endParaRPr lang="en-US" dirty="0"/>
          </a:p>
        </p:txBody>
      </p:sp>
      <p:pic>
        <p:nvPicPr>
          <p:cNvPr id="5" name="Picture 5" descr="In a SimCell, sometimes exercise participants will have to play the role of law enforcement officials." title="FSE - Police"/>
          <p:cNvPicPr>
            <a:picLocks noChangeAspect="1" noChangeArrowheads="1"/>
          </p:cNvPicPr>
          <p:nvPr/>
        </p:nvPicPr>
        <p:blipFill>
          <a:blip r:embed="rId2" cstate="print"/>
          <a:srcRect l="7094" t="50000" r="2942" b="7446"/>
          <a:stretch>
            <a:fillRect/>
          </a:stretch>
        </p:blipFill>
        <p:spPr bwMode="auto">
          <a:xfrm>
            <a:off x="2438400" y="4114800"/>
            <a:ext cx="4343400" cy="1276533"/>
          </a:xfrm>
          <a:prstGeom prst="rect">
            <a:avLst/>
          </a:prstGeom>
          <a:noFill/>
          <a:ln w="76200">
            <a:solidFill>
              <a:schemeClr val="bg1"/>
            </a:solidFill>
            <a:miter lim="800000"/>
            <a:headEnd/>
            <a:tailEnd/>
          </a:ln>
          <a:effectLst>
            <a:outerShdw blurRad="107950" dist="12700" dir="5400000" algn="ctr">
              <a:srgbClr val="000000"/>
            </a:outerShdw>
          </a:effectLst>
          <a:scene3d>
            <a:camera prst="orthographicFront"/>
            <a:lightRig rig="threePt" dir="t"/>
          </a:scene3d>
          <a:sp3d>
            <a:bevelT/>
          </a:sp3d>
        </p:spPr>
      </p:pic>
      <p:sp>
        <p:nvSpPr>
          <p:cNvPr id="6" name="TextBox 5"/>
          <p:cNvSpPr txBox="1"/>
          <p:nvPr/>
        </p:nvSpPr>
        <p:spPr>
          <a:xfrm>
            <a:off x="3126734" y="5473599"/>
            <a:ext cx="3731266" cy="246221"/>
          </a:xfrm>
          <a:prstGeom prst="rect">
            <a:avLst/>
          </a:prstGeom>
          <a:noFill/>
        </p:spPr>
        <p:txBody>
          <a:bodyPr wrap="square" rtlCol="0">
            <a:spAutoFit/>
          </a:bodyPr>
          <a:lstStyle/>
          <a:p>
            <a:pPr algn="r"/>
            <a:r>
              <a:rPr lang="en-US" sz="1000" dirty="0" smtClean="0"/>
              <a:t>FEMA News Photo</a:t>
            </a:r>
            <a:endParaRPr lang="en-US" sz="1000" dirty="0"/>
          </a:p>
        </p:txBody>
      </p:sp>
    </p:spTree>
    <p:extLst>
      <p:ext uri="{BB962C8B-B14F-4D97-AF65-F5344CB8AC3E}">
        <p14:creationId xmlns:p14="http://schemas.microsoft.com/office/powerpoint/2010/main" val="636475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SimCell Staff (cont’d.)</a:t>
            </a:r>
          </a:p>
        </p:txBody>
      </p:sp>
      <p:sp>
        <p:nvSpPr>
          <p:cNvPr id="3" name="Content Placeholder 2"/>
          <p:cNvSpPr>
            <a:spLocks noGrp="1"/>
          </p:cNvSpPr>
          <p:nvPr>
            <p:ph idx="1"/>
          </p:nvPr>
        </p:nvSpPr>
        <p:spPr/>
        <p:txBody>
          <a:bodyPr/>
          <a:lstStyle/>
          <a:p>
            <a:pPr marL="0" indent="0">
              <a:buNone/>
            </a:pPr>
            <a:r>
              <a:rPr lang="en-US" dirty="0"/>
              <a:t>Fire Service (F)</a:t>
            </a:r>
          </a:p>
          <a:p>
            <a:pPr lvl="1"/>
            <a:r>
              <a:rPr lang="en-US" dirty="0"/>
              <a:t>Fire departments</a:t>
            </a:r>
          </a:p>
          <a:p>
            <a:pPr lvl="1"/>
            <a:r>
              <a:rPr lang="en-US" dirty="0"/>
              <a:t>Fire Marshals</a:t>
            </a:r>
          </a:p>
          <a:p>
            <a:pPr lvl="1"/>
            <a:r>
              <a:rPr lang="en-US" dirty="0"/>
              <a:t>HAZMAT</a:t>
            </a:r>
          </a:p>
          <a:p>
            <a:pPr lvl="1"/>
            <a:r>
              <a:rPr lang="en-US" dirty="0"/>
              <a:t>Fire prevention</a:t>
            </a:r>
          </a:p>
          <a:p>
            <a:pPr lvl="1"/>
            <a:r>
              <a:rPr lang="en-US" dirty="0"/>
              <a:t>Industrial fire </a:t>
            </a:r>
            <a:r>
              <a:rPr lang="en-US" dirty="0" smtClean="0"/>
              <a:t>brigades</a:t>
            </a:r>
          </a:p>
          <a:p>
            <a:pPr lvl="1"/>
            <a:r>
              <a:rPr lang="en-US" dirty="0"/>
              <a:t>U.S. Forestry Service</a:t>
            </a:r>
          </a:p>
        </p:txBody>
      </p:sp>
      <p:sp>
        <p:nvSpPr>
          <p:cNvPr id="4" name="Slide Number Placeholder 3"/>
          <p:cNvSpPr>
            <a:spLocks noGrp="1"/>
          </p:cNvSpPr>
          <p:nvPr>
            <p:ph type="sldNum" sz="quarter" idx="4"/>
          </p:nvPr>
        </p:nvSpPr>
        <p:spPr/>
        <p:txBody>
          <a:bodyPr/>
          <a:lstStyle/>
          <a:p>
            <a:pPr>
              <a:defRPr/>
            </a:pPr>
            <a:r>
              <a:rPr lang="en-US" dirty="0" smtClean="0"/>
              <a:t>3.</a:t>
            </a:r>
            <a:fld id="{167A036F-738C-4416-983E-5B04119587A4}" type="slidenum">
              <a:rPr lang="en-US" smtClean="0"/>
              <a:pPr>
                <a:defRPr/>
              </a:pPr>
              <a:t>24</a:t>
            </a:fld>
            <a:endParaRPr lang="en-US" dirty="0"/>
          </a:p>
        </p:txBody>
      </p:sp>
      <p:pic>
        <p:nvPicPr>
          <p:cNvPr id="5" name="Picture 4" descr="Exercise participants approach a drum labeled hazardous material." title="HAZMAT"/>
          <p:cNvPicPr>
            <a:picLocks noChangeAspect="1" noChangeArrowheads="1"/>
          </p:cNvPicPr>
          <p:nvPr/>
        </p:nvPicPr>
        <p:blipFill>
          <a:blip r:embed="rId2" cstate="print"/>
          <a:srcRect/>
          <a:stretch>
            <a:fillRect/>
          </a:stretch>
        </p:blipFill>
        <p:spPr bwMode="auto">
          <a:xfrm>
            <a:off x="4724400" y="1905000"/>
            <a:ext cx="3823730" cy="2743200"/>
          </a:xfrm>
          <a:prstGeom prst="rect">
            <a:avLst/>
          </a:prstGeom>
          <a:noFill/>
          <a:ln w="76200" algn="ctr">
            <a:solidFill>
              <a:schemeClr val="bg1"/>
            </a:solidFill>
            <a:miter lim="800000"/>
            <a:headEnd/>
            <a:tailEnd/>
          </a:ln>
          <a:effectLst>
            <a:outerShdw blurRad="107950" dist="12700" dir="5400000" algn="ctr">
              <a:srgbClr val="000000"/>
            </a:outerShdw>
          </a:effectLst>
          <a:scene3d>
            <a:camera prst="orthographicFront"/>
            <a:lightRig rig="threePt" dir="t"/>
          </a:scene3d>
          <a:sp3d>
            <a:bevelT/>
          </a:sp3d>
        </p:spPr>
      </p:pic>
      <p:sp>
        <p:nvSpPr>
          <p:cNvPr id="6" name="TextBox 5"/>
          <p:cNvSpPr txBox="1"/>
          <p:nvPr/>
        </p:nvSpPr>
        <p:spPr>
          <a:xfrm>
            <a:off x="4876800" y="4782979"/>
            <a:ext cx="3731266" cy="246221"/>
          </a:xfrm>
          <a:prstGeom prst="rect">
            <a:avLst/>
          </a:prstGeom>
          <a:noFill/>
        </p:spPr>
        <p:txBody>
          <a:bodyPr wrap="square" rtlCol="0">
            <a:spAutoFit/>
          </a:bodyPr>
          <a:lstStyle/>
          <a:p>
            <a:pPr algn="r"/>
            <a:r>
              <a:rPr lang="en-US" sz="1000" dirty="0" smtClean="0"/>
              <a:t>FEMA News Photo</a:t>
            </a:r>
            <a:endParaRPr lang="en-US" sz="1000" dirty="0"/>
          </a:p>
        </p:txBody>
      </p:sp>
    </p:spTree>
    <p:extLst>
      <p:ext uri="{BB962C8B-B14F-4D97-AF65-F5344CB8AC3E}">
        <p14:creationId xmlns:p14="http://schemas.microsoft.com/office/powerpoint/2010/main" val="28369782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SimCell Staff (cont’d.)</a:t>
            </a:r>
          </a:p>
        </p:txBody>
      </p:sp>
      <p:sp>
        <p:nvSpPr>
          <p:cNvPr id="3" name="Content Placeholder 2"/>
          <p:cNvSpPr>
            <a:spLocks noGrp="1"/>
          </p:cNvSpPr>
          <p:nvPr>
            <p:ph idx="1"/>
          </p:nvPr>
        </p:nvSpPr>
        <p:spPr/>
        <p:txBody>
          <a:bodyPr/>
          <a:lstStyle/>
          <a:p>
            <a:pPr marL="0" indent="0">
              <a:buNone/>
            </a:pPr>
            <a:r>
              <a:rPr lang="en-US" dirty="0"/>
              <a:t>Health and Medical (EMS, PH, H</a:t>
            </a:r>
            <a:r>
              <a:rPr lang="en-US" dirty="0" smtClean="0"/>
              <a:t>)</a:t>
            </a:r>
            <a:endParaRPr lang="en-US" dirty="0"/>
          </a:p>
          <a:p>
            <a:pPr lvl="1"/>
            <a:r>
              <a:rPr lang="en-US" dirty="0"/>
              <a:t>Emergency medical services (EMS)</a:t>
            </a:r>
          </a:p>
          <a:p>
            <a:pPr lvl="1"/>
            <a:r>
              <a:rPr lang="en-US" dirty="0"/>
              <a:t>Public health (PH</a:t>
            </a:r>
            <a:r>
              <a:rPr lang="en-US" dirty="0" smtClean="0"/>
              <a:t>)</a:t>
            </a:r>
          </a:p>
          <a:p>
            <a:pPr lvl="2"/>
            <a:r>
              <a:rPr lang="en-US" dirty="0"/>
              <a:t>Environmental health</a:t>
            </a:r>
          </a:p>
          <a:p>
            <a:pPr lvl="2"/>
            <a:r>
              <a:rPr lang="en-US" dirty="0"/>
              <a:t>Epidemiology</a:t>
            </a:r>
          </a:p>
          <a:p>
            <a:pPr lvl="1"/>
            <a:r>
              <a:rPr lang="en-US" dirty="0" smtClean="0"/>
              <a:t>Hospitals </a:t>
            </a:r>
            <a:r>
              <a:rPr lang="en-US" dirty="0"/>
              <a:t>(H)</a:t>
            </a:r>
          </a:p>
          <a:p>
            <a:pPr lvl="1"/>
            <a:r>
              <a:rPr lang="en-US" dirty="0"/>
              <a:t>Health care providers</a:t>
            </a:r>
          </a:p>
          <a:p>
            <a:pPr lvl="1"/>
            <a:r>
              <a:rPr lang="en-US" dirty="0" smtClean="0"/>
              <a:t>Mental health</a:t>
            </a:r>
            <a:endParaRPr lang="en-US" dirty="0"/>
          </a:p>
        </p:txBody>
      </p:sp>
      <p:sp>
        <p:nvSpPr>
          <p:cNvPr id="4" name="Slide Number Placeholder 3"/>
          <p:cNvSpPr>
            <a:spLocks noGrp="1"/>
          </p:cNvSpPr>
          <p:nvPr>
            <p:ph type="sldNum" sz="quarter" idx="4"/>
          </p:nvPr>
        </p:nvSpPr>
        <p:spPr/>
        <p:txBody>
          <a:bodyPr/>
          <a:lstStyle/>
          <a:p>
            <a:pPr>
              <a:defRPr/>
            </a:pPr>
            <a:r>
              <a:rPr lang="en-US" dirty="0" smtClean="0"/>
              <a:t>3.</a:t>
            </a:r>
            <a:fld id="{167A036F-738C-4416-983E-5B04119587A4}" type="slidenum">
              <a:rPr lang="en-US" smtClean="0"/>
              <a:pPr>
                <a:defRPr/>
              </a:pPr>
              <a:t>25</a:t>
            </a:fld>
            <a:endParaRPr lang="en-US" dirty="0"/>
          </a:p>
        </p:txBody>
      </p:sp>
    </p:spTree>
    <p:extLst>
      <p:ext uri="{BB962C8B-B14F-4D97-AF65-F5344CB8AC3E}">
        <p14:creationId xmlns:p14="http://schemas.microsoft.com/office/powerpoint/2010/main" val="17235554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SimCell Staff (cont’d.)</a:t>
            </a:r>
          </a:p>
        </p:txBody>
      </p:sp>
      <p:sp>
        <p:nvSpPr>
          <p:cNvPr id="3" name="Content Placeholder 2"/>
          <p:cNvSpPr>
            <a:spLocks noGrp="1"/>
          </p:cNvSpPr>
          <p:nvPr>
            <p:ph idx="1"/>
          </p:nvPr>
        </p:nvSpPr>
        <p:spPr/>
        <p:txBody>
          <a:bodyPr/>
          <a:lstStyle/>
          <a:p>
            <a:pPr marL="0" indent="0">
              <a:buNone/>
            </a:pPr>
            <a:r>
              <a:rPr lang="en-US" dirty="0"/>
              <a:t>Public Works/Utilities (PWU)</a:t>
            </a:r>
          </a:p>
          <a:p>
            <a:pPr lvl="1"/>
            <a:r>
              <a:rPr lang="en-US" dirty="0"/>
              <a:t>Public </a:t>
            </a:r>
            <a:r>
              <a:rPr lang="en-US" dirty="0" smtClean="0"/>
              <a:t>Works </a:t>
            </a:r>
            <a:r>
              <a:rPr lang="en-US" dirty="0"/>
              <a:t>departments</a:t>
            </a:r>
          </a:p>
          <a:p>
            <a:pPr lvl="1"/>
            <a:r>
              <a:rPr lang="en-US" dirty="0"/>
              <a:t>Streets and traffic engineering</a:t>
            </a:r>
          </a:p>
          <a:p>
            <a:pPr lvl="1"/>
            <a:r>
              <a:rPr lang="en-US" dirty="0"/>
              <a:t>Water and sewer</a:t>
            </a:r>
          </a:p>
          <a:p>
            <a:pPr lvl="1"/>
            <a:r>
              <a:rPr lang="en-US" dirty="0"/>
              <a:t>Gas and electric</a:t>
            </a:r>
          </a:p>
          <a:p>
            <a:pPr lvl="1"/>
            <a:r>
              <a:rPr lang="en-US" dirty="0"/>
              <a:t>Sanitation services</a:t>
            </a:r>
          </a:p>
          <a:p>
            <a:pPr lvl="1"/>
            <a:r>
              <a:rPr lang="en-US" dirty="0"/>
              <a:t>Building and ground maintenance</a:t>
            </a:r>
          </a:p>
          <a:p>
            <a:pPr lvl="1"/>
            <a:r>
              <a:rPr lang="en-US" dirty="0"/>
              <a:t>Code </a:t>
            </a:r>
            <a:r>
              <a:rPr lang="en-US" dirty="0" smtClean="0"/>
              <a:t>administration</a:t>
            </a:r>
            <a:endParaRPr lang="en-US" dirty="0"/>
          </a:p>
        </p:txBody>
      </p:sp>
      <p:sp>
        <p:nvSpPr>
          <p:cNvPr id="4" name="Slide Number Placeholder 3"/>
          <p:cNvSpPr>
            <a:spLocks noGrp="1"/>
          </p:cNvSpPr>
          <p:nvPr>
            <p:ph type="sldNum" sz="quarter" idx="4"/>
          </p:nvPr>
        </p:nvSpPr>
        <p:spPr/>
        <p:txBody>
          <a:bodyPr/>
          <a:lstStyle/>
          <a:p>
            <a:pPr>
              <a:defRPr/>
            </a:pPr>
            <a:r>
              <a:rPr lang="en-US" dirty="0" smtClean="0"/>
              <a:t>3.</a:t>
            </a:r>
            <a:fld id="{167A036F-738C-4416-983E-5B04119587A4}" type="slidenum">
              <a:rPr lang="en-US" smtClean="0"/>
              <a:pPr>
                <a:defRPr/>
              </a:pPr>
              <a:t>26</a:t>
            </a:fld>
            <a:endParaRPr lang="en-US" dirty="0"/>
          </a:p>
        </p:txBody>
      </p:sp>
      <p:pic>
        <p:nvPicPr>
          <p:cNvPr id="5" name="Picture 5" descr="A utility repairman works on a telephone line." title="FSE - Public Works"/>
          <p:cNvPicPr>
            <a:picLocks noChangeAspect="1" noChangeArrowheads="1"/>
          </p:cNvPicPr>
          <p:nvPr/>
        </p:nvPicPr>
        <p:blipFill>
          <a:blip r:embed="rId2" cstate="print"/>
          <a:srcRect l="39333"/>
          <a:stretch>
            <a:fillRect/>
          </a:stretch>
        </p:blipFill>
        <p:spPr bwMode="auto">
          <a:xfrm>
            <a:off x="6096000" y="1955442"/>
            <a:ext cx="2339439" cy="3328115"/>
          </a:xfrm>
          <a:prstGeom prst="rect">
            <a:avLst/>
          </a:prstGeom>
          <a:noFill/>
          <a:ln w="76200">
            <a:solidFill>
              <a:schemeClr val="bg1"/>
            </a:solidFill>
            <a:miter lim="800000"/>
            <a:headEnd/>
            <a:tailEnd/>
          </a:ln>
          <a:effectLst>
            <a:outerShdw blurRad="107950" dist="12700" dir="5400000" algn="ctr">
              <a:srgbClr val="000000"/>
            </a:outerShdw>
          </a:effectLst>
          <a:scene3d>
            <a:camera prst="orthographicFront"/>
            <a:lightRig rig="threePt" dir="t"/>
          </a:scene3d>
          <a:sp3d>
            <a:bevelT/>
          </a:sp3d>
        </p:spPr>
      </p:pic>
      <p:sp>
        <p:nvSpPr>
          <p:cNvPr id="6" name="TextBox 5"/>
          <p:cNvSpPr txBox="1"/>
          <p:nvPr/>
        </p:nvSpPr>
        <p:spPr>
          <a:xfrm>
            <a:off x="4800600" y="5392579"/>
            <a:ext cx="3731266" cy="246221"/>
          </a:xfrm>
          <a:prstGeom prst="rect">
            <a:avLst/>
          </a:prstGeom>
          <a:noFill/>
        </p:spPr>
        <p:txBody>
          <a:bodyPr wrap="square" rtlCol="0">
            <a:spAutoFit/>
          </a:bodyPr>
          <a:lstStyle/>
          <a:p>
            <a:pPr algn="r"/>
            <a:r>
              <a:rPr lang="en-US" sz="1000" dirty="0" smtClean="0"/>
              <a:t>FEMA News Photo</a:t>
            </a:r>
            <a:endParaRPr lang="en-US" sz="1000" dirty="0"/>
          </a:p>
        </p:txBody>
      </p:sp>
    </p:spTree>
    <p:extLst>
      <p:ext uri="{BB962C8B-B14F-4D97-AF65-F5344CB8AC3E}">
        <p14:creationId xmlns:p14="http://schemas.microsoft.com/office/powerpoint/2010/main" val="18732031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SimCell Staff (cont’d.)</a:t>
            </a:r>
          </a:p>
        </p:txBody>
      </p:sp>
      <p:sp>
        <p:nvSpPr>
          <p:cNvPr id="3" name="Content Placeholder 2"/>
          <p:cNvSpPr>
            <a:spLocks noGrp="1"/>
          </p:cNvSpPr>
          <p:nvPr>
            <p:ph idx="1"/>
          </p:nvPr>
        </p:nvSpPr>
        <p:spPr/>
        <p:txBody>
          <a:bodyPr/>
          <a:lstStyle/>
          <a:p>
            <a:pPr marL="0" indent="0">
              <a:buNone/>
            </a:pPr>
            <a:r>
              <a:rPr lang="en-US" dirty="0"/>
              <a:t>Community/Human Services (CS)</a:t>
            </a:r>
          </a:p>
          <a:p>
            <a:pPr lvl="1">
              <a:spcBef>
                <a:spcPts val="400"/>
              </a:spcBef>
            </a:pPr>
            <a:r>
              <a:rPr lang="en-US" dirty="0"/>
              <a:t>Social service agencies</a:t>
            </a:r>
          </a:p>
          <a:p>
            <a:pPr lvl="1">
              <a:spcBef>
                <a:spcPts val="400"/>
              </a:spcBef>
            </a:pPr>
            <a:r>
              <a:rPr lang="en-US" dirty="0"/>
              <a:t>Public housing authority</a:t>
            </a:r>
          </a:p>
          <a:p>
            <a:pPr lvl="1">
              <a:spcBef>
                <a:spcPts val="400"/>
              </a:spcBef>
            </a:pPr>
            <a:r>
              <a:rPr lang="en-US" dirty="0"/>
              <a:t>Public transportation services</a:t>
            </a:r>
          </a:p>
          <a:p>
            <a:pPr lvl="1">
              <a:spcBef>
                <a:spcPts val="400"/>
              </a:spcBef>
            </a:pPr>
            <a:r>
              <a:rPr lang="en-US" dirty="0"/>
              <a:t>Schools and universities</a:t>
            </a:r>
          </a:p>
          <a:p>
            <a:pPr lvl="1">
              <a:spcBef>
                <a:spcPts val="400"/>
              </a:spcBef>
            </a:pPr>
            <a:r>
              <a:rPr lang="en-US" dirty="0"/>
              <a:t>Volunteer agencies, etc.</a:t>
            </a:r>
          </a:p>
          <a:p>
            <a:pPr lvl="1">
              <a:spcBef>
                <a:spcPts val="400"/>
              </a:spcBef>
            </a:pPr>
            <a:r>
              <a:rPr lang="en-US" dirty="0"/>
              <a:t>Faith-based organizations</a:t>
            </a:r>
          </a:p>
          <a:p>
            <a:pPr lvl="1">
              <a:spcBef>
                <a:spcPts val="400"/>
              </a:spcBef>
            </a:pPr>
            <a:r>
              <a:rPr lang="en-US" dirty="0"/>
              <a:t>Civic and professional </a:t>
            </a:r>
            <a:r>
              <a:rPr lang="en-US" dirty="0" smtClean="0"/>
              <a:t>associations</a:t>
            </a:r>
          </a:p>
          <a:p>
            <a:pPr lvl="1">
              <a:spcBef>
                <a:spcPts val="400"/>
              </a:spcBef>
            </a:pPr>
            <a:r>
              <a:rPr lang="en-US" dirty="0"/>
              <a:t>Animal advocate groups</a:t>
            </a:r>
            <a:endParaRPr lang="en-US" sz="3600" dirty="0"/>
          </a:p>
          <a:p>
            <a:pPr lvl="1">
              <a:spcBef>
                <a:spcPts val="400"/>
              </a:spcBef>
            </a:pPr>
            <a:r>
              <a:rPr lang="en-US" dirty="0"/>
              <a:t>Community Organizations Active in Disasters (COAD)</a:t>
            </a:r>
            <a:endParaRPr lang="en-US" sz="3600" dirty="0"/>
          </a:p>
          <a:p>
            <a:pPr lvl="1">
              <a:spcBef>
                <a:spcPts val="400"/>
              </a:spcBef>
            </a:pPr>
            <a:r>
              <a:rPr lang="en-US" dirty="0"/>
              <a:t>Voluntary Organizations Active in Disasters (VOAD)</a:t>
            </a:r>
          </a:p>
        </p:txBody>
      </p:sp>
      <p:sp>
        <p:nvSpPr>
          <p:cNvPr id="4" name="Slide Number Placeholder 3"/>
          <p:cNvSpPr>
            <a:spLocks noGrp="1"/>
          </p:cNvSpPr>
          <p:nvPr>
            <p:ph type="sldNum" sz="quarter" idx="4"/>
          </p:nvPr>
        </p:nvSpPr>
        <p:spPr/>
        <p:txBody>
          <a:bodyPr/>
          <a:lstStyle/>
          <a:p>
            <a:pPr>
              <a:defRPr/>
            </a:pPr>
            <a:r>
              <a:rPr lang="en-US" dirty="0" smtClean="0"/>
              <a:t>3.</a:t>
            </a:r>
            <a:fld id="{167A036F-738C-4416-983E-5B04119587A4}" type="slidenum">
              <a:rPr lang="en-US" smtClean="0"/>
              <a:pPr>
                <a:defRPr/>
              </a:pPr>
              <a:t>27</a:t>
            </a:fld>
            <a:endParaRPr lang="en-US" dirty="0"/>
          </a:p>
        </p:txBody>
      </p:sp>
    </p:spTree>
    <p:extLst>
      <p:ext uri="{BB962C8B-B14F-4D97-AF65-F5344CB8AC3E}">
        <p14:creationId xmlns:p14="http://schemas.microsoft.com/office/powerpoint/2010/main" val="34697173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SimCell Staff (cont’d.)</a:t>
            </a:r>
          </a:p>
        </p:txBody>
      </p:sp>
      <p:sp>
        <p:nvSpPr>
          <p:cNvPr id="3" name="Content Placeholder 2"/>
          <p:cNvSpPr>
            <a:spLocks noGrp="1"/>
          </p:cNvSpPr>
          <p:nvPr>
            <p:ph idx="1"/>
          </p:nvPr>
        </p:nvSpPr>
        <p:spPr/>
        <p:txBody>
          <a:bodyPr/>
          <a:lstStyle/>
          <a:p>
            <a:pPr marL="0" indent="0">
              <a:buNone/>
            </a:pPr>
            <a:r>
              <a:rPr lang="en-US" dirty="0"/>
              <a:t>Concerned citizens and others (CC)</a:t>
            </a:r>
          </a:p>
          <a:p>
            <a:pPr lvl="1"/>
            <a:r>
              <a:rPr lang="en-US" dirty="0"/>
              <a:t>All businesses, all citizen groups</a:t>
            </a:r>
          </a:p>
          <a:p>
            <a:pPr lvl="1"/>
            <a:r>
              <a:rPr lang="en-US" dirty="0"/>
              <a:t>Can be handled by any controller/simulator</a:t>
            </a:r>
          </a:p>
          <a:p>
            <a:pPr lvl="1"/>
            <a:r>
              <a:rPr lang="en-US" dirty="0"/>
              <a:t>Specialized groups </a:t>
            </a:r>
            <a:r>
              <a:rPr lang="en-US" dirty="0" smtClean="0"/>
              <a:t>(Girl Scouts</a:t>
            </a:r>
            <a:r>
              <a:rPr lang="en-US" dirty="0"/>
              <a:t>, </a:t>
            </a:r>
            <a:r>
              <a:rPr lang="en-US" dirty="0" smtClean="0"/>
              <a:t>Boy Scouts)</a:t>
            </a:r>
            <a:endParaRPr lang="en-US" dirty="0"/>
          </a:p>
        </p:txBody>
      </p:sp>
      <p:sp>
        <p:nvSpPr>
          <p:cNvPr id="4" name="Slide Number Placeholder 3"/>
          <p:cNvSpPr>
            <a:spLocks noGrp="1"/>
          </p:cNvSpPr>
          <p:nvPr>
            <p:ph type="sldNum" sz="quarter" idx="4"/>
          </p:nvPr>
        </p:nvSpPr>
        <p:spPr/>
        <p:txBody>
          <a:bodyPr/>
          <a:lstStyle/>
          <a:p>
            <a:pPr>
              <a:defRPr/>
            </a:pPr>
            <a:r>
              <a:rPr lang="en-US" dirty="0" smtClean="0"/>
              <a:t> </a:t>
            </a:r>
            <a:r>
              <a:rPr lang="en-US" dirty="0"/>
              <a:t>3.</a:t>
            </a:r>
            <a:fld id="{167A036F-738C-4416-983E-5B04119587A4}" type="slidenum">
              <a:rPr lang="en-US" smtClean="0"/>
              <a:pPr>
                <a:defRPr/>
              </a:pPr>
              <a:t>28</a:t>
            </a:fld>
            <a:endParaRPr lang="en-US" dirty="0"/>
          </a:p>
        </p:txBody>
      </p:sp>
    </p:spTree>
    <p:extLst>
      <p:ext uri="{BB962C8B-B14F-4D97-AF65-F5344CB8AC3E}">
        <p14:creationId xmlns:p14="http://schemas.microsoft.com/office/powerpoint/2010/main" val="39217815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p:txBody>
          <a:bodyPr/>
          <a:lstStyle/>
          <a:p>
            <a:r>
              <a:rPr lang="en-US" dirty="0" smtClean="0"/>
              <a:t>SimCell Communication</a:t>
            </a:r>
          </a:p>
        </p:txBody>
      </p:sp>
      <p:sp>
        <p:nvSpPr>
          <p:cNvPr id="15" name="Slide Number Placeholder 3"/>
          <p:cNvSpPr>
            <a:spLocks noGrp="1"/>
          </p:cNvSpPr>
          <p:nvPr>
            <p:ph type="sldNum" sz="quarter" idx="4"/>
          </p:nvPr>
        </p:nvSpPr>
        <p:spPr bwMode="auto">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2000" b="1" i="0" baseline="0">
                <a:solidFill>
                  <a:srgbClr val="F4F8FE"/>
                </a:solidFill>
              </a:defRPr>
            </a:lvl1pPr>
          </a:lstStyle>
          <a:p>
            <a:pPr>
              <a:defRPr/>
            </a:pPr>
            <a:r>
              <a:rPr lang="en-US" dirty="0" smtClean="0"/>
              <a:t> 3.</a:t>
            </a:r>
            <a:fld id="{167A036F-738C-4416-983E-5B04119587A4}" type="slidenum">
              <a:rPr lang="en-US" smtClean="0"/>
              <a:pPr>
                <a:defRPr/>
              </a:pPr>
              <a:t>29</a:t>
            </a:fld>
            <a:endParaRPr lang="en-US" dirty="0"/>
          </a:p>
        </p:txBody>
      </p:sp>
      <p:pic>
        <p:nvPicPr>
          <p:cNvPr id="3" name="Picture 2" descr="A flow chart showing how information passes between the SimCell and Players. " title="Graphic: Flow of Informati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7810" y="1375807"/>
            <a:ext cx="7982790" cy="4339193"/>
          </a:xfrm>
          <a:prstGeom prst="rect">
            <a:avLst/>
          </a:prstGeom>
        </p:spPr>
      </p:pic>
    </p:spTree>
    <p:extLst>
      <p:ext uri="{BB962C8B-B14F-4D97-AF65-F5344CB8AC3E}">
        <p14:creationId xmlns:p14="http://schemas.microsoft.com/office/powerpoint/2010/main" val="19618736"/>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SimCell </a:t>
            </a:r>
            <a:r>
              <a:rPr lang="en-US" dirty="0" smtClean="0"/>
              <a:t>Communication (cont’d.)</a:t>
            </a:r>
            <a:endParaRPr lang="en-US" dirty="0"/>
          </a:p>
        </p:txBody>
      </p:sp>
      <p:sp>
        <p:nvSpPr>
          <p:cNvPr id="3" name="Content Placeholder 2"/>
          <p:cNvSpPr>
            <a:spLocks noGrp="1"/>
          </p:cNvSpPr>
          <p:nvPr>
            <p:ph idx="1"/>
          </p:nvPr>
        </p:nvSpPr>
        <p:spPr/>
        <p:txBody>
          <a:bodyPr/>
          <a:lstStyle/>
          <a:p>
            <a:r>
              <a:rPr lang="en-US" dirty="0"/>
              <a:t>Players must contact the SimCell to:</a:t>
            </a:r>
          </a:p>
          <a:p>
            <a:pPr lvl="1"/>
            <a:r>
              <a:rPr lang="en-US" dirty="0"/>
              <a:t>Deploy any and all equipment</a:t>
            </a:r>
          </a:p>
          <a:p>
            <a:pPr lvl="1"/>
            <a:r>
              <a:rPr lang="en-US" dirty="0"/>
              <a:t>Order supplies or materials</a:t>
            </a:r>
          </a:p>
          <a:p>
            <a:pPr lvl="1"/>
            <a:r>
              <a:rPr lang="en-US" dirty="0"/>
              <a:t>Request mutual aid</a:t>
            </a:r>
          </a:p>
          <a:p>
            <a:pPr lvl="1"/>
            <a:r>
              <a:rPr lang="en-US" dirty="0"/>
              <a:t>Disseminate information to field personnel</a:t>
            </a:r>
          </a:p>
          <a:p>
            <a:pPr lvl="1"/>
            <a:r>
              <a:rPr lang="en-US" dirty="0"/>
              <a:t>Find out what is going on in the field</a:t>
            </a:r>
          </a:p>
          <a:p>
            <a:pPr lvl="1"/>
            <a:r>
              <a:rPr lang="en-US" dirty="0"/>
              <a:t>Get a description of the incident</a:t>
            </a:r>
          </a:p>
          <a:p>
            <a:r>
              <a:rPr lang="en-US" dirty="0"/>
              <a:t>Bottom line: If a needed resource is NOT physically participating in the exercise</a:t>
            </a:r>
            <a:r>
              <a:rPr lang="en-US" dirty="0" smtClean="0"/>
              <a:t>, </a:t>
            </a:r>
            <a:r>
              <a:rPr lang="en-US" dirty="0"/>
              <a:t>players must contact the SimCell to acquire </a:t>
            </a:r>
            <a:r>
              <a:rPr lang="en-US" dirty="0" smtClean="0"/>
              <a:t>it</a:t>
            </a:r>
            <a:endParaRPr lang="en-US" dirty="0"/>
          </a:p>
        </p:txBody>
      </p:sp>
      <p:sp>
        <p:nvSpPr>
          <p:cNvPr id="4" name="Slide Number Placeholder 3"/>
          <p:cNvSpPr>
            <a:spLocks noGrp="1"/>
          </p:cNvSpPr>
          <p:nvPr>
            <p:ph type="sldNum" sz="quarter" idx="4"/>
          </p:nvPr>
        </p:nvSpPr>
        <p:spPr/>
        <p:txBody>
          <a:bodyPr/>
          <a:lstStyle/>
          <a:p>
            <a:pPr>
              <a:defRPr/>
            </a:pPr>
            <a:r>
              <a:rPr lang="en-US" dirty="0" smtClean="0"/>
              <a:t> </a:t>
            </a:r>
            <a:r>
              <a:rPr lang="en-US" dirty="0"/>
              <a:t>3.</a:t>
            </a:r>
            <a:fld id="{167A036F-738C-4416-983E-5B04119587A4}" type="slidenum">
              <a:rPr lang="en-US" smtClean="0"/>
              <a:pPr>
                <a:defRPr/>
              </a:pPr>
              <a:t>30</a:t>
            </a:fld>
            <a:endParaRPr lang="en-US" dirty="0"/>
          </a:p>
        </p:txBody>
      </p:sp>
    </p:spTree>
    <p:extLst>
      <p:ext uri="{BB962C8B-B14F-4D97-AF65-F5344CB8AC3E}">
        <p14:creationId xmlns:p14="http://schemas.microsoft.com/office/powerpoint/2010/main" val="32559307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SimCell Communication (cont’d.)</a:t>
            </a:r>
          </a:p>
        </p:txBody>
      </p:sp>
      <p:sp>
        <p:nvSpPr>
          <p:cNvPr id="3" name="Content Placeholder 2"/>
          <p:cNvSpPr>
            <a:spLocks noGrp="1"/>
          </p:cNvSpPr>
          <p:nvPr>
            <p:ph idx="1"/>
          </p:nvPr>
        </p:nvSpPr>
        <p:spPr/>
        <p:txBody>
          <a:bodyPr/>
          <a:lstStyle/>
          <a:p>
            <a:pPr marL="0" indent="0">
              <a:buNone/>
            </a:pPr>
            <a:r>
              <a:rPr lang="en-US" dirty="0" smtClean="0"/>
              <a:t>Communication directory:</a:t>
            </a:r>
          </a:p>
          <a:p>
            <a:pPr lvl="1"/>
            <a:r>
              <a:rPr lang="en-US" dirty="0" smtClean="0"/>
              <a:t>Before </a:t>
            </a:r>
            <a:r>
              <a:rPr lang="en-US" dirty="0"/>
              <a:t>the exercise, </a:t>
            </a:r>
            <a:r>
              <a:rPr lang="en-US" dirty="0" smtClean="0"/>
              <a:t>develop a </a:t>
            </a:r>
            <a:r>
              <a:rPr lang="en-US" dirty="0"/>
              <a:t>directory </a:t>
            </a:r>
            <a:r>
              <a:rPr lang="en-US" dirty="0" smtClean="0"/>
              <a:t>that contains: </a:t>
            </a:r>
          </a:p>
          <a:p>
            <a:pPr lvl="2"/>
            <a:r>
              <a:rPr lang="en-US" dirty="0" smtClean="0"/>
              <a:t>Telephone </a:t>
            </a:r>
            <a:r>
              <a:rPr lang="en-US" dirty="0"/>
              <a:t>and fax </a:t>
            </a:r>
            <a:r>
              <a:rPr lang="en-US" dirty="0" smtClean="0"/>
              <a:t>numbers</a:t>
            </a:r>
          </a:p>
          <a:p>
            <a:pPr lvl="2"/>
            <a:r>
              <a:rPr lang="en-US" dirty="0"/>
              <a:t>R</a:t>
            </a:r>
            <a:r>
              <a:rPr lang="en-US" dirty="0" smtClean="0"/>
              <a:t>adio </a:t>
            </a:r>
            <a:r>
              <a:rPr lang="en-US" dirty="0"/>
              <a:t>frequencies/talk </a:t>
            </a:r>
            <a:r>
              <a:rPr lang="en-US" dirty="0" smtClean="0"/>
              <a:t>groups</a:t>
            </a:r>
          </a:p>
          <a:p>
            <a:pPr lvl="2"/>
            <a:r>
              <a:rPr lang="en-US" dirty="0"/>
              <a:t>C</a:t>
            </a:r>
            <a:r>
              <a:rPr lang="en-US" dirty="0" smtClean="0"/>
              <a:t>ommunications procedures </a:t>
            </a:r>
            <a:endParaRPr lang="en-US" dirty="0"/>
          </a:p>
        </p:txBody>
      </p:sp>
      <p:sp>
        <p:nvSpPr>
          <p:cNvPr id="4" name="Slide Number Placeholder 3"/>
          <p:cNvSpPr>
            <a:spLocks noGrp="1"/>
          </p:cNvSpPr>
          <p:nvPr>
            <p:ph type="sldNum" sz="quarter" idx="4"/>
          </p:nvPr>
        </p:nvSpPr>
        <p:spPr/>
        <p:txBody>
          <a:bodyPr/>
          <a:lstStyle/>
          <a:p>
            <a:pPr>
              <a:defRPr/>
            </a:pPr>
            <a:r>
              <a:rPr lang="en-US" dirty="0" smtClean="0"/>
              <a:t> </a:t>
            </a:r>
            <a:r>
              <a:rPr lang="en-US" dirty="0"/>
              <a:t>3.</a:t>
            </a:r>
            <a:fld id="{167A036F-738C-4416-983E-5B04119587A4}" type="slidenum">
              <a:rPr lang="en-US" smtClean="0"/>
              <a:pPr>
                <a:defRPr/>
              </a:pPr>
              <a:t>31</a:t>
            </a:fld>
            <a:endParaRPr lang="en-US" dirty="0"/>
          </a:p>
        </p:txBody>
      </p:sp>
    </p:spTree>
    <p:extLst>
      <p:ext uri="{BB962C8B-B14F-4D97-AF65-F5344CB8AC3E}">
        <p14:creationId xmlns:p14="http://schemas.microsoft.com/office/powerpoint/2010/main" val="24217703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SimCell Setup</a:t>
            </a:r>
          </a:p>
        </p:txBody>
      </p:sp>
      <p:sp>
        <p:nvSpPr>
          <p:cNvPr id="3" name="Content Placeholder 2"/>
          <p:cNvSpPr>
            <a:spLocks noGrp="1"/>
          </p:cNvSpPr>
          <p:nvPr>
            <p:ph sz="half" idx="1"/>
          </p:nvPr>
        </p:nvSpPr>
        <p:spPr>
          <a:xfrm>
            <a:off x="457200" y="1447800"/>
            <a:ext cx="8077200" cy="4267200"/>
          </a:xfrm>
        </p:spPr>
        <p:txBody>
          <a:bodyPr/>
          <a:lstStyle/>
          <a:p>
            <a:r>
              <a:rPr lang="en-US" dirty="0"/>
              <a:t>The SimCell setup should be large enough to hold all participants and allow simulators to contact </a:t>
            </a:r>
            <a:r>
              <a:rPr lang="en-US" dirty="0" smtClean="0"/>
              <a:t>players </a:t>
            </a:r>
            <a:r>
              <a:rPr lang="en-US" dirty="0"/>
              <a:t>in the way they would typically receive and send information</a:t>
            </a:r>
          </a:p>
          <a:p>
            <a:r>
              <a:rPr lang="en-US" dirty="0"/>
              <a:t>Ensure </a:t>
            </a:r>
            <a:r>
              <a:rPr lang="en-US" dirty="0" smtClean="0"/>
              <a:t>all means of communications </a:t>
            </a:r>
            <a:r>
              <a:rPr lang="en-US" dirty="0"/>
              <a:t>are working properly, including:</a:t>
            </a:r>
          </a:p>
          <a:p>
            <a:pPr lvl="1">
              <a:spcBef>
                <a:spcPts val="0"/>
              </a:spcBef>
            </a:pPr>
            <a:r>
              <a:rPr lang="en-US" dirty="0"/>
              <a:t>Telephones</a:t>
            </a:r>
          </a:p>
          <a:p>
            <a:pPr lvl="1">
              <a:spcBef>
                <a:spcPts val="0"/>
              </a:spcBef>
            </a:pPr>
            <a:r>
              <a:rPr lang="en-US" dirty="0" smtClean="0"/>
              <a:t>Radios</a:t>
            </a:r>
          </a:p>
          <a:p>
            <a:pPr lvl="1">
              <a:spcBef>
                <a:spcPts val="0"/>
              </a:spcBef>
            </a:pPr>
            <a:r>
              <a:rPr lang="en-US" dirty="0"/>
              <a:t>Computers/Internet</a:t>
            </a:r>
          </a:p>
          <a:p>
            <a:pPr lvl="1">
              <a:spcBef>
                <a:spcPts val="0"/>
              </a:spcBef>
            </a:pPr>
            <a:r>
              <a:rPr lang="en-US" dirty="0" smtClean="0"/>
              <a:t>Email</a:t>
            </a:r>
          </a:p>
        </p:txBody>
      </p:sp>
      <p:sp>
        <p:nvSpPr>
          <p:cNvPr id="6" name="Content Placeholder 5"/>
          <p:cNvSpPr>
            <a:spLocks noGrp="1"/>
          </p:cNvSpPr>
          <p:nvPr>
            <p:ph sz="half" idx="2"/>
          </p:nvPr>
        </p:nvSpPr>
        <p:spPr>
          <a:xfrm>
            <a:off x="4608786" y="4022835"/>
            <a:ext cx="4038600" cy="1387365"/>
          </a:xfrm>
        </p:spPr>
        <p:txBody>
          <a:bodyPr/>
          <a:lstStyle/>
          <a:p>
            <a:pPr lvl="1">
              <a:spcBef>
                <a:spcPts val="0"/>
              </a:spcBef>
            </a:pPr>
            <a:r>
              <a:rPr lang="en-US" dirty="0"/>
              <a:t>Texting</a:t>
            </a:r>
          </a:p>
          <a:p>
            <a:pPr lvl="1">
              <a:spcBef>
                <a:spcPts val="0"/>
              </a:spcBef>
            </a:pPr>
            <a:r>
              <a:rPr lang="en-US" dirty="0"/>
              <a:t>Social media sites</a:t>
            </a:r>
          </a:p>
          <a:p>
            <a:pPr lvl="1">
              <a:spcBef>
                <a:spcPts val="0"/>
              </a:spcBef>
            </a:pPr>
            <a:r>
              <a:rPr lang="en-US" dirty="0"/>
              <a:t>Fax </a:t>
            </a:r>
            <a:r>
              <a:rPr lang="en-US" dirty="0" smtClean="0"/>
              <a:t>machines</a:t>
            </a:r>
            <a:endParaRPr lang="en-US" dirty="0"/>
          </a:p>
        </p:txBody>
      </p:sp>
      <p:sp>
        <p:nvSpPr>
          <p:cNvPr id="4" name="Slide Number Placeholder 3"/>
          <p:cNvSpPr>
            <a:spLocks noGrp="1"/>
          </p:cNvSpPr>
          <p:nvPr>
            <p:ph type="sldNum" sz="quarter" idx="4"/>
          </p:nvPr>
        </p:nvSpPr>
        <p:spPr/>
        <p:txBody>
          <a:bodyPr/>
          <a:lstStyle/>
          <a:p>
            <a:pPr>
              <a:defRPr/>
            </a:pPr>
            <a:r>
              <a:rPr lang="en-US" dirty="0" smtClean="0"/>
              <a:t> </a:t>
            </a:r>
            <a:r>
              <a:rPr lang="en-US" dirty="0"/>
              <a:t>3.</a:t>
            </a:r>
            <a:fld id="{167A036F-738C-4416-983E-5B04119587A4}" type="slidenum">
              <a:rPr lang="en-US" smtClean="0"/>
              <a:pPr>
                <a:defRPr/>
              </a:pPr>
              <a:t>32</a:t>
            </a:fld>
            <a:endParaRPr lang="en-US" dirty="0"/>
          </a:p>
        </p:txBody>
      </p:sp>
    </p:spTree>
    <p:extLst>
      <p:ext uri="{BB962C8B-B14F-4D97-AF65-F5344CB8AC3E}">
        <p14:creationId xmlns:p14="http://schemas.microsoft.com/office/powerpoint/2010/main" val="38765892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Inject Flow</a:t>
            </a:r>
            <a:endParaRPr lang="en-US" dirty="0"/>
          </a:p>
        </p:txBody>
      </p:sp>
      <p:sp>
        <p:nvSpPr>
          <p:cNvPr id="4" name="Slide Number Placeholder 3"/>
          <p:cNvSpPr>
            <a:spLocks noGrp="1"/>
          </p:cNvSpPr>
          <p:nvPr>
            <p:ph type="sldNum" sz="quarter" idx="4"/>
          </p:nvPr>
        </p:nvSpPr>
        <p:spPr/>
        <p:txBody>
          <a:bodyPr/>
          <a:lstStyle/>
          <a:p>
            <a:pPr>
              <a:defRPr/>
            </a:pPr>
            <a:r>
              <a:rPr lang="en-US" dirty="0" smtClean="0"/>
              <a:t> </a:t>
            </a:r>
            <a:r>
              <a:rPr lang="en-US" dirty="0"/>
              <a:t>3.</a:t>
            </a:r>
            <a:fld id="{167A036F-738C-4416-983E-5B04119587A4}" type="slidenum">
              <a:rPr lang="en-US" smtClean="0"/>
              <a:pPr>
                <a:defRPr/>
              </a:pPr>
              <a:t>33</a:t>
            </a:fld>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1492317"/>
            <a:ext cx="7620000" cy="4191000"/>
          </a:xfrm>
          <a:prstGeom prst="rect">
            <a:avLst/>
          </a:prstGeom>
        </p:spPr>
      </p:pic>
    </p:spTree>
    <p:extLst>
      <p:ext uri="{BB962C8B-B14F-4D97-AF65-F5344CB8AC3E}">
        <p14:creationId xmlns:p14="http://schemas.microsoft.com/office/powerpoint/2010/main" val="25638384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Inject </a:t>
            </a:r>
            <a:r>
              <a:rPr lang="en-US" dirty="0" smtClean="0"/>
              <a:t>Flow (cont’d.)</a:t>
            </a:r>
            <a:endParaRPr lang="en-US" dirty="0"/>
          </a:p>
        </p:txBody>
      </p:sp>
      <p:sp>
        <p:nvSpPr>
          <p:cNvPr id="3" name="Content Placeholder 2"/>
          <p:cNvSpPr>
            <a:spLocks noGrp="1"/>
          </p:cNvSpPr>
          <p:nvPr>
            <p:ph idx="1"/>
          </p:nvPr>
        </p:nvSpPr>
        <p:spPr/>
        <p:txBody>
          <a:bodyPr/>
          <a:lstStyle/>
          <a:p>
            <a:r>
              <a:rPr lang="en-US" dirty="0"/>
              <a:t>To be as realistic as possible, real-time will typically be utilized during a functional </a:t>
            </a:r>
            <a:r>
              <a:rPr lang="en-US" dirty="0" smtClean="0"/>
              <a:t>exercise </a:t>
            </a:r>
            <a:endParaRPr lang="en-US" dirty="0"/>
          </a:p>
          <a:p>
            <a:r>
              <a:rPr lang="en-US" dirty="0"/>
              <a:t>Skip-time elements should </a:t>
            </a:r>
            <a:r>
              <a:rPr lang="en-US" dirty="0" smtClean="0"/>
              <a:t>typically not </a:t>
            </a:r>
            <a:r>
              <a:rPr lang="en-US" dirty="0"/>
              <a:t>be introduced during an </a:t>
            </a:r>
            <a:r>
              <a:rPr lang="en-US" dirty="0" smtClean="0"/>
              <a:t>exercise </a:t>
            </a:r>
            <a:endParaRPr lang="en-US" dirty="0"/>
          </a:p>
          <a:p>
            <a:pPr lvl="1"/>
            <a:r>
              <a:rPr lang="en-US" dirty="0"/>
              <a:t>If you must implement a skip-time</a:t>
            </a:r>
            <a:r>
              <a:rPr lang="en-US" dirty="0" smtClean="0"/>
              <a:t>, </a:t>
            </a:r>
            <a:r>
              <a:rPr lang="en-US" dirty="0"/>
              <a:t>do it overnight during a multi-day </a:t>
            </a:r>
            <a:r>
              <a:rPr lang="en-US" dirty="0" smtClean="0"/>
              <a:t>exercise</a:t>
            </a:r>
            <a:endParaRPr lang="en-US" dirty="0"/>
          </a:p>
        </p:txBody>
      </p:sp>
      <p:sp>
        <p:nvSpPr>
          <p:cNvPr id="4" name="Slide Number Placeholder 3"/>
          <p:cNvSpPr>
            <a:spLocks noGrp="1"/>
          </p:cNvSpPr>
          <p:nvPr>
            <p:ph type="sldNum" sz="quarter" idx="4"/>
          </p:nvPr>
        </p:nvSpPr>
        <p:spPr/>
        <p:txBody>
          <a:bodyPr/>
          <a:lstStyle/>
          <a:p>
            <a:pPr>
              <a:defRPr/>
            </a:pPr>
            <a:r>
              <a:rPr lang="en-US" dirty="0" smtClean="0"/>
              <a:t> </a:t>
            </a:r>
            <a:r>
              <a:rPr lang="en-US" dirty="0"/>
              <a:t>3.</a:t>
            </a:r>
            <a:fld id="{167A036F-738C-4416-983E-5B04119587A4}" type="slidenum">
              <a:rPr lang="en-US" smtClean="0"/>
              <a:pPr>
                <a:defRPr/>
              </a:pPr>
              <a:t>34</a:t>
            </a:fld>
            <a:endParaRPr lang="en-US" dirty="0"/>
          </a:p>
        </p:txBody>
      </p:sp>
    </p:spTree>
    <p:extLst>
      <p:ext uri="{BB962C8B-B14F-4D97-AF65-F5344CB8AC3E}">
        <p14:creationId xmlns:p14="http://schemas.microsoft.com/office/powerpoint/2010/main" val="2638701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Inject Delivery</a:t>
            </a:r>
            <a:endParaRPr lang="en-US" dirty="0"/>
          </a:p>
        </p:txBody>
      </p:sp>
      <p:sp>
        <p:nvSpPr>
          <p:cNvPr id="3" name="Content Placeholder 2"/>
          <p:cNvSpPr>
            <a:spLocks noGrp="1"/>
          </p:cNvSpPr>
          <p:nvPr>
            <p:ph sz="half" idx="1"/>
          </p:nvPr>
        </p:nvSpPr>
        <p:spPr>
          <a:xfrm>
            <a:off x="457200" y="1447800"/>
            <a:ext cx="8229600" cy="4267200"/>
          </a:xfrm>
        </p:spPr>
        <p:txBody>
          <a:bodyPr/>
          <a:lstStyle/>
          <a:p>
            <a:r>
              <a:rPr lang="en-US" dirty="0" smtClean="0"/>
              <a:t>Use various means </a:t>
            </a:r>
            <a:r>
              <a:rPr lang="en-US" dirty="0"/>
              <a:t>of </a:t>
            </a:r>
            <a:r>
              <a:rPr lang="en-US" dirty="0" smtClean="0"/>
              <a:t>communication between and </a:t>
            </a:r>
            <a:r>
              <a:rPr lang="en-US" dirty="0"/>
              <a:t>among </a:t>
            </a:r>
            <a:r>
              <a:rPr lang="en-US" dirty="0" smtClean="0"/>
              <a:t>players and SimCell, </a:t>
            </a:r>
            <a:r>
              <a:rPr lang="en-US" dirty="0"/>
              <a:t>including:</a:t>
            </a:r>
          </a:p>
          <a:p>
            <a:pPr lvl="1"/>
            <a:r>
              <a:rPr lang="en-US" dirty="0"/>
              <a:t>Verbal</a:t>
            </a:r>
          </a:p>
          <a:p>
            <a:pPr lvl="1"/>
            <a:r>
              <a:rPr lang="en-US" dirty="0"/>
              <a:t>Telephone</a:t>
            </a:r>
          </a:p>
          <a:p>
            <a:pPr lvl="1"/>
            <a:r>
              <a:rPr lang="en-US" dirty="0"/>
              <a:t>Radio</a:t>
            </a:r>
          </a:p>
          <a:p>
            <a:pPr lvl="1"/>
            <a:r>
              <a:rPr lang="en-US" dirty="0"/>
              <a:t>Fax</a:t>
            </a:r>
          </a:p>
          <a:p>
            <a:pPr lvl="1"/>
            <a:r>
              <a:rPr lang="en-US" dirty="0" smtClean="0"/>
              <a:t>Computer/Internet</a:t>
            </a:r>
            <a:endParaRPr lang="en-US" dirty="0"/>
          </a:p>
          <a:p>
            <a:r>
              <a:rPr lang="en-US" dirty="0" smtClean="0"/>
              <a:t>Clearly identify all communication </a:t>
            </a:r>
            <a:r>
              <a:rPr lang="en-US" dirty="0"/>
              <a:t>as exercise-related</a:t>
            </a:r>
          </a:p>
        </p:txBody>
      </p:sp>
      <p:sp>
        <p:nvSpPr>
          <p:cNvPr id="6" name="Content Placeholder 5"/>
          <p:cNvSpPr>
            <a:spLocks noGrp="1"/>
          </p:cNvSpPr>
          <p:nvPr>
            <p:ph sz="half" idx="2"/>
          </p:nvPr>
        </p:nvSpPr>
        <p:spPr>
          <a:xfrm>
            <a:off x="3962400" y="2362200"/>
            <a:ext cx="3733800" cy="1828800"/>
          </a:xfrm>
        </p:spPr>
        <p:txBody>
          <a:bodyPr/>
          <a:lstStyle/>
          <a:p>
            <a:pPr lvl="1"/>
            <a:r>
              <a:rPr lang="en-US" dirty="0"/>
              <a:t>Email</a:t>
            </a:r>
          </a:p>
          <a:p>
            <a:pPr lvl="1"/>
            <a:r>
              <a:rPr lang="en-US" dirty="0"/>
              <a:t>Texting</a:t>
            </a:r>
          </a:p>
          <a:p>
            <a:pPr lvl="1"/>
            <a:r>
              <a:rPr lang="en-US" dirty="0"/>
              <a:t>Social media</a:t>
            </a:r>
          </a:p>
          <a:p>
            <a:pPr lvl="1"/>
            <a:r>
              <a:rPr lang="en-US" dirty="0"/>
              <a:t>Television/video</a:t>
            </a:r>
          </a:p>
          <a:p>
            <a:endParaRPr lang="en-US" dirty="0"/>
          </a:p>
        </p:txBody>
      </p:sp>
      <p:sp>
        <p:nvSpPr>
          <p:cNvPr id="4" name="Slide Number Placeholder 3"/>
          <p:cNvSpPr>
            <a:spLocks noGrp="1"/>
          </p:cNvSpPr>
          <p:nvPr>
            <p:ph type="sldNum" sz="quarter" idx="4"/>
          </p:nvPr>
        </p:nvSpPr>
        <p:spPr/>
        <p:txBody>
          <a:bodyPr/>
          <a:lstStyle/>
          <a:p>
            <a:pPr>
              <a:defRPr/>
            </a:pPr>
            <a:r>
              <a:rPr lang="en-US" dirty="0" smtClean="0"/>
              <a:t> </a:t>
            </a:r>
            <a:r>
              <a:rPr lang="en-US" dirty="0"/>
              <a:t>3.</a:t>
            </a:r>
            <a:fld id="{167A036F-738C-4416-983E-5B04119587A4}" type="slidenum">
              <a:rPr lang="en-US" smtClean="0"/>
              <a:pPr>
                <a:defRPr/>
              </a:pPr>
              <a:t>35</a:t>
            </a:fld>
            <a:endParaRPr lang="en-US" dirty="0"/>
          </a:p>
        </p:txBody>
      </p:sp>
    </p:spTree>
    <p:extLst>
      <p:ext uri="{BB962C8B-B14F-4D97-AF65-F5344CB8AC3E}">
        <p14:creationId xmlns:p14="http://schemas.microsoft.com/office/powerpoint/2010/main" val="36785918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Inject Delivery (cont’d.)</a:t>
            </a:r>
            <a:endParaRPr lang="en-US" dirty="0"/>
          </a:p>
        </p:txBody>
      </p:sp>
      <p:sp>
        <p:nvSpPr>
          <p:cNvPr id="3" name="Content Placeholder 2"/>
          <p:cNvSpPr>
            <a:spLocks noGrp="1"/>
          </p:cNvSpPr>
          <p:nvPr>
            <p:ph idx="1"/>
          </p:nvPr>
        </p:nvSpPr>
        <p:spPr>
          <a:xfrm>
            <a:off x="457200" y="1524000"/>
            <a:ext cx="3733800" cy="4191000"/>
          </a:xfrm>
        </p:spPr>
        <p:txBody>
          <a:bodyPr/>
          <a:lstStyle/>
          <a:p>
            <a:pPr marL="0" indent="0">
              <a:buNone/>
            </a:pPr>
            <a:r>
              <a:rPr lang="en-US" dirty="0"/>
              <a:t>What are other means of communication you use in your jurisdiction during exercises?</a:t>
            </a:r>
          </a:p>
        </p:txBody>
      </p:sp>
      <p:sp>
        <p:nvSpPr>
          <p:cNvPr id="4" name="Slide Number Placeholder 3"/>
          <p:cNvSpPr>
            <a:spLocks noGrp="1"/>
          </p:cNvSpPr>
          <p:nvPr>
            <p:ph type="sldNum" sz="quarter" idx="4"/>
          </p:nvPr>
        </p:nvSpPr>
        <p:spPr/>
        <p:txBody>
          <a:bodyPr/>
          <a:lstStyle/>
          <a:p>
            <a:pPr>
              <a:defRPr/>
            </a:pPr>
            <a:r>
              <a:rPr lang="en-US" dirty="0" smtClean="0"/>
              <a:t>3.</a:t>
            </a:r>
            <a:fld id="{167A036F-738C-4416-983E-5B04119587A4}" type="slidenum">
              <a:rPr lang="en-US" smtClean="0"/>
              <a:pPr>
                <a:defRPr/>
              </a:pPr>
              <a:t>36</a:t>
            </a:fld>
            <a:endParaRPr lang="en-US" dirty="0"/>
          </a:p>
        </p:txBody>
      </p:sp>
      <p:grpSp>
        <p:nvGrpSpPr>
          <p:cNvPr id="5" name="Group 4"/>
          <p:cNvGrpSpPr/>
          <p:nvPr/>
        </p:nvGrpSpPr>
        <p:grpSpPr>
          <a:xfrm>
            <a:off x="5334000" y="1866900"/>
            <a:ext cx="3200400" cy="2171700"/>
            <a:chOff x="5334000" y="1866900"/>
            <a:chExt cx="3200400" cy="2171700"/>
          </a:xfrm>
        </p:grpSpPr>
        <p:sp>
          <p:nvSpPr>
            <p:cNvPr id="6" name="Oval Callout 5"/>
            <p:cNvSpPr/>
            <p:nvPr/>
          </p:nvSpPr>
          <p:spPr bwMode="auto">
            <a:xfrm>
              <a:off x="5334000" y="1866900"/>
              <a:ext cx="3048000" cy="2171700"/>
            </a:xfrm>
            <a:prstGeom prst="wedgeEllipseCallout">
              <a:avLst/>
            </a:prstGeom>
            <a:gradFill flip="none" rotWithShape="1">
              <a:gsLst>
                <a:gs pos="0">
                  <a:srgbClr val="123C66">
                    <a:tint val="66000"/>
                    <a:satMod val="160000"/>
                  </a:srgbClr>
                </a:gs>
                <a:gs pos="50000">
                  <a:srgbClr val="123C66">
                    <a:tint val="44500"/>
                    <a:satMod val="160000"/>
                  </a:srgbClr>
                </a:gs>
                <a:gs pos="100000">
                  <a:srgbClr val="123C66">
                    <a:tint val="23500"/>
                    <a:satMod val="160000"/>
                  </a:srgbClr>
                </a:gs>
              </a:gsLst>
              <a:path path="circle">
                <a:fillToRect t="100000" r="100000"/>
              </a:path>
              <a:tileRect l="-100000" b="-100000"/>
            </a:gradFill>
            <a:ln w="57150" cap="flat" cmpd="sng" algn="ctr">
              <a:solidFill>
                <a:schemeClr val="accent4">
                  <a:lumMod val="95000"/>
                  <a:lumOff val="5000"/>
                </a:schemeClr>
              </a:solidFill>
              <a:prstDash val="solid"/>
              <a:round/>
              <a:headEnd type="none" w="med" len="med"/>
              <a:tailEnd type="none" w="med" len="med"/>
            </a:ln>
            <a:effectLst>
              <a:outerShdw blurRad="152400" dist="317500" dir="5400000" sx="90000" sy="-19000" rotWithShape="0">
                <a:prstClr val="black">
                  <a:alpha val="15000"/>
                </a:prstClr>
              </a:outerShdw>
            </a:effectLst>
            <a:scene3d>
              <a:camera prst="orthographicFront"/>
              <a:lightRig rig="threePt" dir="t"/>
            </a:scene3d>
            <a:sp3d>
              <a:bevelT w="114300" prst="artDeco"/>
            </a:sp3d>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7" name="TextBox 6"/>
            <p:cNvSpPr txBox="1"/>
            <p:nvPr/>
          </p:nvSpPr>
          <p:spPr>
            <a:xfrm>
              <a:off x="5791200" y="2660362"/>
              <a:ext cx="2743200" cy="584775"/>
            </a:xfrm>
            <a:prstGeom prst="rect">
              <a:avLst/>
            </a:prstGeom>
            <a:noFill/>
          </p:spPr>
          <p:txBody>
            <a:bodyPr wrap="square" rtlCol="0">
              <a:spAutoFit/>
            </a:bodyPr>
            <a:lstStyle/>
            <a:p>
              <a:r>
                <a:rPr lang="en-US" sz="3200" dirty="0" smtClean="0">
                  <a:latin typeface="+mj-lt"/>
                </a:rPr>
                <a:t>Discussion…</a:t>
              </a:r>
              <a:endParaRPr lang="en-US" sz="3200" dirty="0">
                <a:latin typeface="+mj-lt"/>
              </a:endParaRPr>
            </a:p>
          </p:txBody>
        </p:sp>
      </p:grpSp>
    </p:spTree>
    <p:extLst>
      <p:ext uri="{BB962C8B-B14F-4D97-AF65-F5344CB8AC3E}">
        <p14:creationId xmlns:p14="http://schemas.microsoft.com/office/powerpoint/2010/main" val="38896971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a:defRPr/>
            </a:pPr>
            <a:r>
              <a:rPr lang="en-US" dirty="0" smtClean="0"/>
              <a:t> 3.</a:t>
            </a:r>
            <a:fld id="{167A036F-738C-4416-983E-5B04119587A4}" type="slidenum">
              <a:rPr lang="en-US" smtClean="0"/>
              <a:pPr>
                <a:defRPr/>
              </a:pPr>
              <a:t>37</a:t>
            </a:fld>
            <a:endParaRPr lang="en-US" dirty="0"/>
          </a:p>
        </p:txBody>
      </p:sp>
      <p:sp>
        <p:nvSpPr>
          <p:cNvPr id="3" name="Title 2"/>
          <p:cNvSpPr>
            <a:spLocks noGrp="1"/>
          </p:cNvSpPr>
          <p:nvPr>
            <p:ph type="title"/>
          </p:nvPr>
        </p:nvSpPr>
        <p:spPr/>
        <p:txBody>
          <a:bodyPr/>
          <a:lstStyle/>
          <a:p>
            <a:r>
              <a:rPr lang="en-US" dirty="0"/>
              <a:t>Panel Discussion: </a:t>
            </a:r>
            <a:br>
              <a:rPr lang="en-US" dirty="0"/>
            </a:br>
            <a:r>
              <a:rPr lang="en-US" dirty="0"/>
              <a:t>SimCell Best </a:t>
            </a:r>
            <a:r>
              <a:rPr lang="en-US" dirty="0" smtClean="0"/>
              <a:t>Practices</a:t>
            </a:r>
            <a:endParaRPr lang="en-US" dirty="0"/>
          </a:p>
        </p:txBody>
      </p:sp>
    </p:spTree>
    <p:extLst>
      <p:ext uri="{BB962C8B-B14F-4D97-AF65-F5344CB8AC3E}">
        <p14:creationId xmlns:p14="http://schemas.microsoft.com/office/powerpoint/2010/main" val="27300945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3"/>
          <p:cNvSpPr>
            <a:spLocks noGrp="1" noChangeArrowheads="1"/>
          </p:cNvSpPr>
          <p:nvPr>
            <p:ph type="title"/>
          </p:nvPr>
        </p:nvSpPr>
        <p:spPr/>
        <p:txBody>
          <a:bodyPr/>
          <a:lstStyle/>
          <a:p>
            <a:r>
              <a:rPr lang="en-US" dirty="0" smtClean="0"/>
              <a:t>Unit Summary</a:t>
            </a:r>
          </a:p>
        </p:txBody>
      </p:sp>
      <p:sp>
        <p:nvSpPr>
          <p:cNvPr id="2" name="Content Placeholder 1"/>
          <p:cNvSpPr>
            <a:spLocks noGrp="1"/>
          </p:cNvSpPr>
          <p:nvPr>
            <p:ph idx="1"/>
          </p:nvPr>
        </p:nvSpPr>
        <p:spPr/>
        <p:txBody>
          <a:bodyPr/>
          <a:lstStyle/>
          <a:p>
            <a:pPr marL="0" indent="0">
              <a:buNone/>
            </a:pPr>
            <a:r>
              <a:rPr lang="en-US" dirty="0" smtClean="0"/>
              <a:t>In this unit you learned:</a:t>
            </a:r>
          </a:p>
          <a:p>
            <a:pPr lvl="1"/>
            <a:r>
              <a:rPr lang="en-US" dirty="0" smtClean="0"/>
              <a:t>About SimCell staff, communication, and setup</a:t>
            </a:r>
          </a:p>
          <a:p>
            <a:pPr lvl="1"/>
            <a:r>
              <a:rPr lang="en-US" dirty="0" smtClean="0"/>
              <a:t>About the roles/responsibilities of controllers and simulators</a:t>
            </a:r>
          </a:p>
          <a:p>
            <a:pPr lvl="1"/>
            <a:r>
              <a:rPr lang="en-US" dirty="0" smtClean="0"/>
              <a:t>About exercise control</a:t>
            </a:r>
          </a:p>
          <a:p>
            <a:pPr lvl="1"/>
            <a:r>
              <a:rPr lang="en-US" dirty="0" smtClean="0"/>
              <a:t>About inject flow and the lifecycle of an inject</a:t>
            </a:r>
          </a:p>
          <a:p>
            <a:pPr lvl="1"/>
            <a:r>
              <a:rPr lang="en-US" dirty="0" smtClean="0"/>
              <a:t>SimCell best practices</a:t>
            </a:r>
          </a:p>
        </p:txBody>
      </p:sp>
      <p:sp>
        <p:nvSpPr>
          <p:cNvPr id="5" name="Slide Number Placeholder 3"/>
          <p:cNvSpPr>
            <a:spLocks noGrp="1"/>
          </p:cNvSpPr>
          <p:nvPr>
            <p:ph type="sldNum" sz="quarter" idx="4"/>
          </p:nvPr>
        </p:nvSpPr>
        <p:spPr/>
        <p:txBody>
          <a:bodyPr/>
          <a:lstStyle>
            <a:lvl1pPr algn="r">
              <a:defRPr sz="2000" b="1" i="0" baseline="0">
                <a:solidFill>
                  <a:srgbClr val="F4F8FE"/>
                </a:solidFill>
              </a:defRPr>
            </a:lvl1pPr>
          </a:lstStyle>
          <a:p>
            <a:r>
              <a:rPr lang="en-US" dirty="0" smtClean="0"/>
              <a:t> 3.</a:t>
            </a:r>
            <a:fld id="{AABC80B5-9D81-458C-976F-659B9695CDDC}" type="slidenum">
              <a:rPr lang="en-US" smtClean="0"/>
              <a:pPr/>
              <a:t>38</a:t>
            </a:fld>
            <a:endParaRPr lang="en-US" dirty="0" smtClean="0"/>
          </a:p>
        </p:txBody>
      </p:sp>
    </p:spTree>
    <p:extLst>
      <p:ext uri="{BB962C8B-B14F-4D97-AF65-F5344CB8AC3E}">
        <p14:creationId xmlns:p14="http://schemas.microsoft.com/office/powerpoint/2010/main" val="2441138121"/>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Questions?</a:t>
            </a:r>
            <a:endParaRPr lang="en-US" dirty="0"/>
          </a:p>
        </p:txBody>
      </p:sp>
      <p:sp>
        <p:nvSpPr>
          <p:cNvPr id="3" name="Slide Number Placeholder 2"/>
          <p:cNvSpPr>
            <a:spLocks noGrp="1"/>
          </p:cNvSpPr>
          <p:nvPr>
            <p:ph type="sldNum" sz="quarter" idx="10"/>
          </p:nvPr>
        </p:nvSpPr>
        <p:spPr/>
        <p:txBody>
          <a:bodyPr/>
          <a:lstStyle/>
          <a:p>
            <a:r>
              <a:rPr lang="en-US" dirty="0" smtClean="0"/>
              <a:t> 3.</a:t>
            </a:r>
            <a:fld id="{AABC80B5-9D81-458C-976F-659B9695CDDC}" type="slidenum">
              <a:rPr lang="en-US" smtClean="0"/>
              <a:pPr/>
              <a:t>39</a:t>
            </a:fld>
            <a:endParaRPr lang="en-US" dirty="0" smtClean="0"/>
          </a:p>
        </p:txBody>
      </p:sp>
    </p:spTree>
    <p:extLst>
      <p:ext uri="{BB962C8B-B14F-4D97-AF65-F5344CB8AC3E}">
        <p14:creationId xmlns:p14="http://schemas.microsoft.com/office/powerpoint/2010/main" val="285276274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a:defRPr/>
            </a:pPr>
            <a:r>
              <a:rPr lang="en-US" dirty="0" smtClean="0"/>
              <a:t> 3.</a:t>
            </a:r>
            <a:fld id="{167A036F-738C-4416-983E-5B04119587A4}" type="slidenum">
              <a:rPr lang="en-US" smtClean="0"/>
              <a:pPr>
                <a:defRPr/>
              </a:pPr>
              <a:t>40</a:t>
            </a:fld>
            <a:endParaRPr lang="en-US" dirty="0"/>
          </a:p>
        </p:txBody>
      </p:sp>
      <p:sp>
        <p:nvSpPr>
          <p:cNvPr id="3" name="Title 2"/>
          <p:cNvSpPr>
            <a:spLocks noGrp="1"/>
          </p:cNvSpPr>
          <p:nvPr>
            <p:ph type="title"/>
          </p:nvPr>
        </p:nvSpPr>
        <p:spPr/>
        <p:txBody>
          <a:bodyPr/>
          <a:lstStyle/>
          <a:p>
            <a:r>
              <a:rPr lang="en-US" dirty="0"/>
              <a:t>Proficiency Demonstration #1: </a:t>
            </a:r>
            <a:br>
              <a:rPr lang="en-US" dirty="0"/>
            </a:br>
            <a:r>
              <a:rPr lang="en-US" dirty="0" smtClean="0"/>
              <a:t>SimCell</a:t>
            </a:r>
            <a:endParaRPr lang="en-US" dirty="0"/>
          </a:p>
        </p:txBody>
      </p:sp>
    </p:spTree>
    <p:extLst>
      <p:ext uri="{BB962C8B-B14F-4D97-AF65-F5344CB8AC3E}">
        <p14:creationId xmlns:p14="http://schemas.microsoft.com/office/powerpoint/2010/main" val="331760034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Proficiency Demonstration #</a:t>
            </a:r>
            <a:r>
              <a:rPr lang="en-US" dirty="0" smtClean="0"/>
              <a:t>1: </a:t>
            </a:r>
            <a:br>
              <a:rPr lang="en-US" dirty="0" smtClean="0"/>
            </a:br>
            <a:r>
              <a:rPr lang="en-US" dirty="0"/>
              <a:t>SimCell</a:t>
            </a:r>
          </a:p>
        </p:txBody>
      </p:sp>
      <p:sp>
        <p:nvSpPr>
          <p:cNvPr id="3" name="Content Placeholder 2"/>
          <p:cNvSpPr>
            <a:spLocks noGrp="1"/>
          </p:cNvSpPr>
          <p:nvPr>
            <p:ph idx="1"/>
          </p:nvPr>
        </p:nvSpPr>
        <p:spPr/>
        <p:txBody>
          <a:bodyPr/>
          <a:lstStyle/>
          <a:p>
            <a:pPr marL="0" indent="0">
              <a:buNone/>
            </a:pPr>
            <a:r>
              <a:rPr lang="en-US" dirty="0" smtClean="0"/>
              <a:t>Proficiency Demonstration Instruction Sheets:</a:t>
            </a:r>
          </a:p>
          <a:p>
            <a:pPr lvl="1"/>
            <a:r>
              <a:rPr lang="en-US" dirty="0" smtClean="0"/>
              <a:t>Are located in Participant Guide (PG)</a:t>
            </a:r>
          </a:p>
          <a:p>
            <a:pPr lvl="1"/>
            <a:r>
              <a:rPr lang="en-US" dirty="0" smtClean="0"/>
              <a:t>Provide </a:t>
            </a:r>
            <a:r>
              <a:rPr lang="en-US" dirty="0"/>
              <a:t>all </a:t>
            </a:r>
            <a:r>
              <a:rPr lang="en-US" dirty="0" smtClean="0"/>
              <a:t>of the </a:t>
            </a:r>
            <a:r>
              <a:rPr lang="en-US" dirty="0"/>
              <a:t>instructions and information </a:t>
            </a:r>
            <a:r>
              <a:rPr lang="en-US" dirty="0" smtClean="0"/>
              <a:t>needed </a:t>
            </a:r>
            <a:r>
              <a:rPr lang="en-US" dirty="0"/>
              <a:t>for completing the Proficiency Demonstration, including all the information </a:t>
            </a:r>
            <a:r>
              <a:rPr lang="en-US" dirty="0" smtClean="0"/>
              <a:t>that is about to be presented on </a:t>
            </a:r>
            <a:r>
              <a:rPr lang="en-US" dirty="0"/>
              <a:t>the </a:t>
            </a:r>
            <a:r>
              <a:rPr lang="en-US" dirty="0" smtClean="0"/>
              <a:t>slides</a:t>
            </a:r>
          </a:p>
          <a:p>
            <a:pPr lvl="1"/>
            <a:r>
              <a:rPr lang="en-US" dirty="0" smtClean="0"/>
              <a:t>Take </a:t>
            </a:r>
            <a:r>
              <a:rPr lang="en-US" dirty="0"/>
              <a:t>the instruction sheets with </a:t>
            </a:r>
            <a:r>
              <a:rPr lang="en-US" dirty="0" smtClean="0"/>
              <a:t>you when you go </a:t>
            </a:r>
            <a:r>
              <a:rPr lang="en-US" dirty="0"/>
              <a:t>to </a:t>
            </a:r>
            <a:r>
              <a:rPr lang="en-US" dirty="0" smtClean="0"/>
              <a:t>your </a:t>
            </a:r>
            <a:r>
              <a:rPr lang="en-US" dirty="0"/>
              <a:t>breakout </a:t>
            </a:r>
            <a:r>
              <a:rPr lang="en-US" dirty="0" smtClean="0"/>
              <a:t>rooms</a:t>
            </a:r>
          </a:p>
          <a:p>
            <a:pPr lvl="1"/>
            <a:r>
              <a:rPr lang="en-US" dirty="0" smtClean="0"/>
              <a:t>Provided </a:t>
            </a:r>
            <a:r>
              <a:rPr lang="en-US" dirty="0"/>
              <a:t>for </a:t>
            </a:r>
            <a:r>
              <a:rPr lang="en-US" dirty="0" smtClean="0"/>
              <a:t>every </a:t>
            </a:r>
            <a:r>
              <a:rPr lang="en-US" dirty="0"/>
              <a:t>Proficiency </a:t>
            </a:r>
            <a:r>
              <a:rPr lang="en-US" dirty="0" smtClean="0"/>
              <a:t>Demonstration</a:t>
            </a:r>
            <a:endParaRPr lang="en-US" dirty="0"/>
          </a:p>
          <a:p>
            <a:pPr lvl="1"/>
            <a:endParaRPr lang="en-US" dirty="0"/>
          </a:p>
        </p:txBody>
      </p:sp>
      <p:sp>
        <p:nvSpPr>
          <p:cNvPr id="4" name="Slide Number Placeholder 3"/>
          <p:cNvSpPr>
            <a:spLocks noGrp="1"/>
          </p:cNvSpPr>
          <p:nvPr>
            <p:ph type="sldNum" sz="quarter" idx="4"/>
          </p:nvPr>
        </p:nvSpPr>
        <p:spPr/>
        <p:txBody>
          <a:bodyPr/>
          <a:lstStyle/>
          <a:p>
            <a:r>
              <a:rPr lang="en-US" dirty="0" smtClean="0"/>
              <a:t>Visual 3.</a:t>
            </a:r>
            <a:fld id="{AABC80B5-9D81-458C-976F-659B9695CDDC}" type="slidenum">
              <a:rPr lang="en-US" smtClean="0"/>
              <a:pPr/>
              <a:t>41</a:t>
            </a:fld>
            <a:endParaRPr lang="en-US" dirty="0" smtClean="0"/>
          </a:p>
        </p:txBody>
      </p:sp>
    </p:spTree>
    <p:extLst>
      <p:ext uri="{BB962C8B-B14F-4D97-AF65-F5344CB8AC3E}">
        <p14:creationId xmlns:p14="http://schemas.microsoft.com/office/powerpoint/2010/main" val="11960081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Proficiency Demonstration #1: </a:t>
            </a:r>
            <a:r>
              <a:rPr lang="en-US" dirty="0" smtClean="0"/>
              <a:t/>
            </a:r>
            <a:br>
              <a:rPr lang="en-US" dirty="0" smtClean="0"/>
            </a:br>
            <a:r>
              <a:rPr lang="en-US" dirty="0" smtClean="0"/>
              <a:t>SimCell (cont’d.)</a:t>
            </a:r>
            <a:endParaRPr lang="en-US" dirty="0"/>
          </a:p>
        </p:txBody>
      </p:sp>
      <p:sp>
        <p:nvSpPr>
          <p:cNvPr id="3" name="Content Placeholder 2"/>
          <p:cNvSpPr>
            <a:spLocks noGrp="1"/>
          </p:cNvSpPr>
          <p:nvPr>
            <p:ph idx="1"/>
          </p:nvPr>
        </p:nvSpPr>
        <p:spPr/>
        <p:txBody>
          <a:bodyPr/>
          <a:lstStyle/>
          <a:p>
            <a:pPr marL="0" indent="0">
              <a:buNone/>
            </a:pPr>
            <a:r>
              <a:rPr lang="en-US" dirty="0" smtClean="0"/>
              <a:t>Purpose:</a:t>
            </a:r>
          </a:p>
          <a:p>
            <a:pPr lvl="1"/>
            <a:r>
              <a:rPr lang="en-US" dirty="0" smtClean="0"/>
              <a:t>Apply </a:t>
            </a:r>
            <a:r>
              <a:rPr lang="en-US" dirty="0"/>
              <a:t>ECS concepts and principles in a SimCell environment</a:t>
            </a:r>
            <a:endParaRPr lang="en-US" dirty="0" smtClean="0"/>
          </a:p>
          <a:p>
            <a:pPr marL="0" indent="0">
              <a:buNone/>
            </a:pPr>
            <a:r>
              <a:rPr lang="en-US" dirty="0" smtClean="0"/>
              <a:t>Total time: 3 hours</a:t>
            </a:r>
          </a:p>
          <a:p>
            <a:pPr lvl="1"/>
            <a:r>
              <a:rPr lang="en-US" dirty="0"/>
              <a:t>10 minutes to tour SimCell and EOC rooms</a:t>
            </a:r>
            <a:endParaRPr lang="en-US" dirty="0" smtClean="0"/>
          </a:p>
          <a:p>
            <a:pPr lvl="1"/>
            <a:r>
              <a:rPr lang="en-US" dirty="0" smtClean="0"/>
              <a:t>1 </a:t>
            </a:r>
            <a:r>
              <a:rPr lang="en-US" dirty="0"/>
              <a:t>hour to prepare for the functional </a:t>
            </a:r>
            <a:r>
              <a:rPr lang="en-US" dirty="0" smtClean="0"/>
              <a:t>exercise</a:t>
            </a:r>
            <a:endParaRPr lang="en-US" dirty="0"/>
          </a:p>
          <a:p>
            <a:pPr lvl="1"/>
            <a:r>
              <a:rPr lang="en-US" dirty="0"/>
              <a:t>1 hour 20 minutes to conduct the functional exercise (two 40-minute </a:t>
            </a:r>
            <a:r>
              <a:rPr lang="en-US" dirty="0" smtClean="0"/>
              <a:t>rounds)</a:t>
            </a:r>
            <a:endParaRPr lang="en-US" dirty="0"/>
          </a:p>
          <a:p>
            <a:pPr lvl="1"/>
            <a:r>
              <a:rPr lang="en-US" dirty="0" smtClean="0"/>
              <a:t>20 </a:t>
            </a:r>
            <a:r>
              <a:rPr lang="en-US" dirty="0"/>
              <a:t>minutes for </a:t>
            </a:r>
            <a:r>
              <a:rPr lang="en-US" dirty="0" smtClean="0"/>
              <a:t>peer/instructor feedback</a:t>
            </a:r>
          </a:p>
          <a:p>
            <a:pPr lvl="1"/>
            <a:r>
              <a:rPr lang="en-US" dirty="0" smtClean="0"/>
              <a:t>10 minutes for </a:t>
            </a:r>
            <a:r>
              <a:rPr lang="en-US" dirty="0"/>
              <a:t>internal group feedback</a:t>
            </a:r>
          </a:p>
          <a:p>
            <a:pPr lvl="1"/>
            <a:endParaRPr lang="en-US" dirty="0"/>
          </a:p>
        </p:txBody>
      </p:sp>
      <p:sp>
        <p:nvSpPr>
          <p:cNvPr id="4" name="Slide Number Placeholder 3"/>
          <p:cNvSpPr>
            <a:spLocks noGrp="1"/>
          </p:cNvSpPr>
          <p:nvPr>
            <p:ph type="sldNum" sz="quarter" idx="4"/>
          </p:nvPr>
        </p:nvSpPr>
        <p:spPr/>
        <p:txBody>
          <a:bodyPr/>
          <a:lstStyle/>
          <a:p>
            <a:pPr>
              <a:defRPr/>
            </a:pPr>
            <a:r>
              <a:rPr lang="en-US" dirty="0" smtClean="0"/>
              <a:t> </a:t>
            </a:r>
            <a:r>
              <a:rPr lang="en-US" dirty="0"/>
              <a:t>3.</a:t>
            </a:r>
            <a:fld id="{167A036F-738C-4416-983E-5B04119587A4}" type="slidenum">
              <a:rPr lang="en-US" smtClean="0"/>
              <a:pPr>
                <a:defRPr/>
              </a:pPr>
              <a:t>42</a:t>
            </a:fld>
            <a:endParaRPr lang="en-US" dirty="0"/>
          </a:p>
        </p:txBody>
      </p:sp>
    </p:spTree>
    <p:extLst>
      <p:ext uri="{BB962C8B-B14F-4D97-AF65-F5344CB8AC3E}">
        <p14:creationId xmlns:p14="http://schemas.microsoft.com/office/powerpoint/2010/main" val="33479100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Proficiency Demonstration #1: </a:t>
            </a:r>
            <a:br>
              <a:rPr lang="en-US" dirty="0"/>
            </a:br>
            <a:r>
              <a:rPr lang="en-US" dirty="0"/>
              <a:t>SimCell (cont’d.)</a:t>
            </a:r>
          </a:p>
        </p:txBody>
      </p:sp>
      <p:sp>
        <p:nvSpPr>
          <p:cNvPr id="3" name="Content Placeholder 2"/>
          <p:cNvSpPr>
            <a:spLocks noGrp="1"/>
          </p:cNvSpPr>
          <p:nvPr>
            <p:ph idx="1"/>
          </p:nvPr>
        </p:nvSpPr>
        <p:spPr/>
        <p:txBody>
          <a:bodyPr/>
          <a:lstStyle/>
          <a:p>
            <a:pPr marL="0" indent="0">
              <a:buNone/>
            </a:pPr>
            <a:r>
              <a:rPr lang="en-US" dirty="0" smtClean="0"/>
              <a:t>Scenario:</a:t>
            </a:r>
          </a:p>
          <a:p>
            <a:pPr lvl="1"/>
            <a:r>
              <a:rPr lang="en-US" dirty="0"/>
              <a:t>You will participate in a functional </a:t>
            </a:r>
            <a:r>
              <a:rPr lang="en-US" dirty="0" smtClean="0"/>
              <a:t>exercise as </a:t>
            </a:r>
            <a:r>
              <a:rPr lang="en-US" dirty="0"/>
              <a:t>a SimCell staff member—either a controller or </a:t>
            </a:r>
            <a:r>
              <a:rPr lang="en-US" dirty="0" smtClean="0"/>
              <a:t>simulator</a:t>
            </a:r>
            <a:endParaRPr lang="en-US" dirty="0"/>
          </a:p>
          <a:p>
            <a:pPr lvl="1"/>
            <a:r>
              <a:rPr lang="en-US" dirty="0"/>
              <a:t>You will conduct the functional exercise with another group who will be acting as the players, specifically, members of the Emergency Operations Center (EOC</a:t>
            </a:r>
            <a:r>
              <a:rPr lang="en-US" dirty="0" smtClean="0"/>
              <a:t>)  </a:t>
            </a:r>
            <a:endParaRPr lang="en-US" dirty="0"/>
          </a:p>
        </p:txBody>
      </p:sp>
      <p:sp>
        <p:nvSpPr>
          <p:cNvPr id="4" name="Slide Number Placeholder 3"/>
          <p:cNvSpPr>
            <a:spLocks noGrp="1"/>
          </p:cNvSpPr>
          <p:nvPr>
            <p:ph type="sldNum" sz="quarter" idx="4"/>
          </p:nvPr>
        </p:nvSpPr>
        <p:spPr/>
        <p:txBody>
          <a:bodyPr/>
          <a:lstStyle/>
          <a:p>
            <a:pPr>
              <a:defRPr/>
            </a:pPr>
            <a:r>
              <a:rPr lang="en-US" dirty="0" smtClean="0"/>
              <a:t> </a:t>
            </a:r>
            <a:r>
              <a:rPr lang="en-US" dirty="0"/>
              <a:t>3.</a:t>
            </a:r>
            <a:fld id="{167A036F-738C-4416-983E-5B04119587A4}" type="slidenum">
              <a:rPr lang="en-US" smtClean="0"/>
              <a:pPr>
                <a:defRPr/>
              </a:pPr>
              <a:t>43</a:t>
            </a:fld>
            <a:endParaRPr lang="en-US" dirty="0"/>
          </a:p>
        </p:txBody>
      </p:sp>
    </p:spTree>
    <p:extLst>
      <p:ext uri="{BB962C8B-B14F-4D97-AF65-F5344CB8AC3E}">
        <p14:creationId xmlns:p14="http://schemas.microsoft.com/office/powerpoint/2010/main" val="2006505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Proficiency Demonstration #1: </a:t>
            </a:r>
            <a:br>
              <a:rPr lang="en-US" dirty="0"/>
            </a:br>
            <a:r>
              <a:rPr lang="en-US" dirty="0"/>
              <a:t>SimCell (cont’d.)</a:t>
            </a:r>
          </a:p>
        </p:txBody>
      </p:sp>
      <p:sp>
        <p:nvSpPr>
          <p:cNvPr id="3" name="Content Placeholder 2"/>
          <p:cNvSpPr>
            <a:spLocks noGrp="1"/>
          </p:cNvSpPr>
          <p:nvPr>
            <p:ph idx="1"/>
          </p:nvPr>
        </p:nvSpPr>
        <p:spPr/>
        <p:txBody>
          <a:bodyPr/>
          <a:lstStyle/>
          <a:p>
            <a:pPr marL="0" indent="0">
              <a:buNone/>
            </a:pPr>
            <a:r>
              <a:rPr lang="en-US" dirty="0" smtClean="0"/>
              <a:t>Scenario (cont’d.):</a:t>
            </a:r>
          </a:p>
          <a:p>
            <a:pPr lvl="1"/>
            <a:r>
              <a:rPr lang="en-US" dirty="0" smtClean="0"/>
              <a:t>There </a:t>
            </a:r>
            <a:r>
              <a:rPr lang="en-US" dirty="0"/>
              <a:t>will be two rounds of exercising, with the first round addressing the first half of the exercise injects and the second round addressing the second half of the injects: </a:t>
            </a:r>
          </a:p>
          <a:p>
            <a:pPr lvl="2"/>
            <a:r>
              <a:rPr lang="en-US" dirty="0"/>
              <a:t>Round 1: Group 1 is SimCell, Group 3 is players</a:t>
            </a:r>
          </a:p>
          <a:p>
            <a:pPr lvl="2"/>
            <a:r>
              <a:rPr lang="en-US" dirty="0"/>
              <a:t>Round 1: Group 2 is SimCell, Group 4 is players</a:t>
            </a:r>
          </a:p>
          <a:p>
            <a:pPr lvl="2"/>
            <a:r>
              <a:rPr lang="en-US" dirty="0"/>
              <a:t>Round 2: Group 3 is SimCell, Group 1 is players</a:t>
            </a:r>
          </a:p>
          <a:p>
            <a:pPr lvl="2"/>
            <a:r>
              <a:rPr lang="en-US" dirty="0"/>
              <a:t>Round 2: Group 4 is SimCell, Group 2 is </a:t>
            </a:r>
            <a:r>
              <a:rPr lang="en-US" dirty="0" smtClean="0"/>
              <a:t>players</a:t>
            </a:r>
            <a:endParaRPr lang="en-US" dirty="0"/>
          </a:p>
        </p:txBody>
      </p:sp>
      <p:sp>
        <p:nvSpPr>
          <p:cNvPr id="4" name="Slide Number Placeholder 3"/>
          <p:cNvSpPr>
            <a:spLocks noGrp="1"/>
          </p:cNvSpPr>
          <p:nvPr>
            <p:ph type="sldNum" sz="quarter" idx="4"/>
          </p:nvPr>
        </p:nvSpPr>
        <p:spPr/>
        <p:txBody>
          <a:bodyPr/>
          <a:lstStyle/>
          <a:p>
            <a:pPr>
              <a:defRPr/>
            </a:pPr>
            <a:r>
              <a:rPr lang="en-US" dirty="0" smtClean="0"/>
              <a:t> </a:t>
            </a:r>
            <a:r>
              <a:rPr lang="en-US" dirty="0"/>
              <a:t>3.</a:t>
            </a:r>
            <a:fld id="{167A036F-738C-4416-983E-5B04119587A4}" type="slidenum">
              <a:rPr lang="en-US" smtClean="0"/>
              <a:pPr>
                <a:defRPr/>
              </a:pPr>
              <a:t>44</a:t>
            </a:fld>
            <a:endParaRPr lang="en-US" dirty="0"/>
          </a:p>
        </p:txBody>
      </p:sp>
    </p:spTree>
    <p:extLst>
      <p:ext uri="{BB962C8B-B14F-4D97-AF65-F5344CB8AC3E}">
        <p14:creationId xmlns:p14="http://schemas.microsoft.com/office/powerpoint/2010/main" val="31641354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Proficiency Demonstration #1: </a:t>
            </a:r>
            <a:br>
              <a:rPr lang="en-US" dirty="0"/>
            </a:br>
            <a:r>
              <a:rPr lang="en-US" dirty="0"/>
              <a:t>SimCell (cont’d.)</a:t>
            </a:r>
          </a:p>
        </p:txBody>
      </p:sp>
      <p:sp>
        <p:nvSpPr>
          <p:cNvPr id="3" name="Content Placeholder 2"/>
          <p:cNvSpPr>
            <a:spLocks noGrp="1"/>
          </p:cNvSpPr>
          <p:nvPr>
            <p:ph idx="1"/>
          </p:nvPr>
        </p:nvSpPr>
        <p:spPr/>
        <p:txBody>
          <a:bodyPr/>
          <a:lstStyle/>
          <a:p>
            <a:pPr marL="0" indent="0">
              <a:buNone/>
            </a:pPr>
            <a:r>
              <a:rPr lang="en-US" dirty="0"/>
              <a:t>Functional Exercise </a:t>
            </a:r>
            <a:r>
              <a:rPr lang="en-US" dirty="0" smtClean="0"/>
              <a:t>Roles:</a:t>
            </a:r>
          </a:p>
          <a:p>
            <a:pPr lvl="1"/>
            <a:r>
              <a:rPr lang="en-US" dirty="0"/>
              <a:t>Each group will need to select their roles for the </a:t>
            </a:r>
            <a:r>
              <a:rPr lang="en-US" dirty="0" smtClean="0"/>
              <a:t>FE.  </a:t>
            </a:r>
            <a:r>
              <a:rPr lang="en-US" dirty="0"/>
              <a:t>Select from the roles provided on the telephone </a:t>
            </a:r>
            <a:r>
              <a:rPr lang="en-US" dirty="0" smtClean="0"/>
              <a:t>directory:</a:t>
            </a:r>
            <a:endParaRPr lang="en-US" dirty="0"/>
          </a:p>
          <a:p>
            <a:pPr lvl="2"/>
            <a:r>
              <a:rPr lang="en-US" dirty="0"/>
              <a:t>If your group is the SimCell, designate the SimCell roles, including Senior Controller</a:t>
            </a:r>
          </a:p>
          <a:p>
            <a:pPr lvl="2"/>
            <a:r>
              <a:rPr lang="en-US" dirty="0"/>
              <a:t>If your group is the EOC, designate the EOC roles</a:t>
            </a:r>
          </a:p>
          <a:p>
            <a:pPr lvl="1"/>
            <a:r>
              <a:rPr lang="en-US" dirty="0"/>
              <a:t>Do not deviate from the roles provided on the phone list. Don’t delete or add roles to phone list. </a:t>
            </a:r>
            <a:r>
              <a:rPr lang="en-US" dirty="0" smtClean="0"/>
              <a:t>If </a:t>
            </a:r>
            <a:r>
              <a:rPr lang="en-US" dirty="0"/>
              <a:t>the role is not on the list, don’t assign </a:t>
            </a:r>
            <a:r>
              <a:rPr lang="en-US" dirty="0" smtClean="0"/>
              <a:t>it.</a:t>
            </a:r>
            <a:endParaRPr lang="en-US" dirty="0"/>
          </a:p>
        </p:txBody>
      </p:sp>
      <p:sp>
        <p:nvSpPr>
          <p:cNvPr id="4" name="Slide Number Placeholder 3"/>
          <p:cNvSpPr>
            <a:spLocks noGrp="1"/>
          </p:cNvSpPr>
          <p:nvPr>
            <p:ph type="sldNum" sz="quarter" idx="4"/>
          </p:nvPr>
        </p:nvSpPr>
        <p:spPr/>
        <p:txBody>
          <a:bodyPr/>
          <a:lstStyle/>
          <a:p>
            <a:pPr>
              <a:defRPr/>
            </a:pPr>
            <a:r>
              <a:rPr lang="en-US" dirty="0" smtClean="0"/>
              <a:t> </a:t>
            </a:r>
            <a:r>
              <a:rPr lang="en-US" dirty="0"/>
              <a:t>3.</a:t>
            </a:r>
            <a:fld id="{167A036F-738C-4416-983E-5B04119587A4}" type="slidenum">
              <a:rPr lang="en-US" smtClean="0"/>
              <a:pPr>
                <a:defRPr/>
              </a:pPr>
              <a:t>45</a:t>
            </a:fld>
            <a:endParaRPr lang="en-US" dirty="0"/>
          </a:p>
        </p:txBody>
      </p:sp>
    </p:spTree>
    <p:extLst>
      <p:ext uri="{BB962C8B-B14F-4D97-AF65-F5344CB8AC3E}">
        <p14:creationId xmlns:p14="http://schemas.microsoft.com/office/powerpoint/2010/main" val="11676140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Proficiency Demonstration #1: </a:t>
            </a:r>
            <a:br>
              <a:rPr lang="en-US" dirty="0"/>
            </a:br>
            <a:r>
              <a:rPr lang="en-US" dirty="0"/>
              <a:t>SimCell (cont’d.)</a:t>
            </a:r>
          </a:p>
        </p:txBody>
      </p:sp>
      <p:sp>
        <p:nvSpPr>
          <p:cNvPr id="3" name="Content Placeholder 2"/>
          <p:cNvSpPr>
            <a:spLocks noGrp="1"/>
          </p:cNvSpPr>
          <p:nvPr>
            <p:ph idx="1"/>
          </p:nvPr>
        </p:nvSpPr>
        <p:spPr/>
        <p:txBody>
          <a:bodyPr/>
          <a:lstStyle/>
          <a:p>
            <a:pPr marL="0" indent="0">
              <a:buNone/>
            </a:pPr>
            <a:r>
              <a:rPr lang="en-US" dirty="0" smtClean="0"/>
              <a:t>Functional </a:t>
            </a:r>
            <a:r>
              <a:rPr lang="en-US" dirty="0"/>
              <a:t>Exercise </a:t>
            </a:r>
            <a:r>
              <a:rPr lang="en-US" dirty="0" smtClean="0"/>
              <a:t>Preparation (prepare </a:t>
            </a:r>
            <a:r>
              <a:rPr lang="en-US" dirty="0"/>
              <a:t>for both roles: SimCell and </a:t>
            </a:r>
            <a:r>
              <a:rPr lang="en-US" dirty="0" smtClean="0"/>
              <a:t>EOC):</a:t>
            </a:r>
          </a:p>
          <a:p>
            <a:pPr lvl="1"/>
            <a:r>
              <a:rPr lang="en-US" dirty="0" smtClean="0"/>
              <a:t>Tour the SimCell and EOC rooms with your instructor</a:t>
            </a:r>
          </a:p>
          <a:p>
            <a:pPr lvl="1"/>
            <a:r>
              <a:rPr lang="en-US" dirty="0" smtClean="0"/>
              <a:t>Do your preparation </a:t>
            </a:r>
            <a:r>
              <a:rPr lang="en-US" dirty="0"/>
              <a:t>work in </a:t>
            </a:r>
            <a:r>
              <a:rPr lang="en-US" dirty="0" smtClean="0"/>
              <a:t>the room in which your group will be starting</a:t>
            </a:r>
            <a:endParaRPr lang="en-US" dirty="0"/>
          </a:p>
          <a:p>
            <a:pPr lvl="1"/>
            <a:r>
              <a:rPr lang="en-US" dirty="0" smtClean="0"/>
              <a:t>Complete </a:t>
            </a:r>
            <a:r>
              <a:rPr lang="en-US" dirty="0"/>
              <a:t>a communications check</a:t>
            </a:r>
            <a:r>
              <a:rPr lang="en-US" dirty="0" smtClean="0"/>
              <a:t> </a:t>
            </a:r>
            <a:endParaRPr lang="en-US" dirty="0"/>
          </a:p>
          <a:p>
            <a:pPr lvl="1"/>
            <a:r>
              <a:rPr lang="en-US" dirty="0"/>
              <a:t>Review the </a:t>
            </a:r>
            <a:r>
              <a:rPr lang="en-US" dirty="0" smtClean="0"/>
              <a:t>MSEL (there are errors that need to corrected)</a:t>
            </a:r>
          </a:p>
          <a:p>
            <a:pPr lvl="1"/>
            <a:r>
              <a:rPr lang="en-US" dirty="0"/>
              <a:t>Review the </a:t>
            </a:r>
            <a:r>
              <a:rPr lang="en-US" dirty="0" smtClean="0"/>
              <a:t>Controller Notes</a:t>
            </a:r>
          </a:p>
          <a:p>
            <a:pPr lvl="1"/>
            <a:r>
              <a:rPr lang="en-US" dirty="0"/>
              <a:t>Review the telephone </a:t>
            </a:r>
            <a:r>
              <a:rPr lang="en-US" dirty="0" smtClean="0"/>
              <a:t>directories</a:t>
            </a:r>
          </a:p>
          <a:p>
            <a:pPr lvl="1"/>
            <a:endParaRPr lang="en-US" dirty="0" smtClean="0"/>
          </a:p>
        </p:txBody>
      </p:sp>
      <p:sp>
        <p:nvSpPr>
          <p:cNvPr id="4" name="Slide Number Placeholder 3"/>
          <p:cNvSpPr>
            <a:spLocks noGrp="1"/>
          </p:cNvSpPr>
          <p:nvPr>
            <p:ph type="sldNum" sz="quarter" idx="4"/>
          </p:nvPr>
        </p:nvSpPr>
        <p:spPr/>
        <p:txBody>
          <a:bodyPr/>
          <a:lstStyle/>
          <a:p>
            <a:pPr>
              <a:defRPr/>
            </a:pPr>
            <a:r>
              <a:rPr lang="en-US" dirty="0" smtClean="0"/>
              <a:t> </a:t>
            </a:r>
            <a:r>
              <a:rPr lang="en-US" dirty="0"/>
              <a:t>3.</a:t>
            </a:r>
            <a:fld id="{167A036F-738C-4416-983E-5B04119587A4}" type="slidenum">
              <a:rPr lang="en-US" smtClean="0"/>
              <a:pPr>
                <a:defRPr/>
              </a:pPr>
              <a:t>46</a:t>
            </a:fld>
            <a:endParaRPr lang="en-US" dirty="0"/>
          </a:p>
        </p:txBody>
      </p:sp>
    </p:spTree>
    <p:extLst>
      <p:ext uri="{BB962C8B-B14F-4D97-AF65-F5344CB8AC3E}">
        <p14:creationId xmlns:p14="http://schemas.microsoft.com/office/powerpoint/2010/main" val="14224533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Proficiency Demonstration #1: </a:t>
            </a:r>
            <a:br>
              <a:rPr lang="en-US" dirty="0"/>
            </a:br>
            <a:r>
              <a:rPr lang="en-US" dirty="0"/>
              <a:t>SimCell (cont’d.)</a:t>
            </a:r>
          </a:p>
        </p:txBody>
      </p:sp>
      <p:sp>
        <p:nvSpPr>
          <p:cNvPr id="3" name="Content Placeholder 2"/>
          <p:cNvSpPr>
            <a:spLocks noGrp="1"/>
          </p:cNvSpPr>
          <p:nvPr>
            <p:ph idx="1"/>
          </p:nvPr>
        </p:nvSpPr>
        <p:spPr/>
        <p:txBody>
          <a:bodyPr/>
          <a:lstStyle/>
          <a:p>
            <a:pPr marL="0" indent="0">
              <a:buNone/>
            </a:pPr>
            <a:r>
              <a:rPr lang="en-US" dirty="0" smtClean="0"/>
              <a:t>Functional </a:t>
            </a:r>
            <a:r>
              <a:rPr lang="en-US" dirty="0"/>
              <a:t>Exercise </a:t>
            </a:r>
            <a:r>
              <a:rPr lang="en-US" dirty="0" smtClean="0"/>
              <a:t>Preparation (cont’d.):</a:t>
            </a:r>
          </a:p>
          <a:p>
            <a:pPr lvl="1"/>
            <a:r>
              <a:rPr lang="en-US" dirty="0" smtClean="0"/>
              <a:t>When </a:t>
            </a:r>
            <a:r>
              <a:rPr lang="en-US" dirty="0"/>
              <a:t>your group is the SimCell:</a:t>
            </a:r>
          </a:p>
          <a:p>
            <a:pPr lvl="2"/>
            <a:r>
              <a:rPr lang="en-US" dirty="0"/>
              <a:t>Designate the SimCell roles, including Senior Controller</a:t>
            </a:r>
          </a:p>
          <a:p>
            <a:pPr lvl="2"/>
            <a:r>
              <a:rPr lang="en-US" dirty="0"/>
              <a:t>Develop a method to track resources and decisions</a:t>
            </a:r>
          </a:p>
          <a:p>
            <a:pPr lvl="2"/>
            <a:r>
              <a:rPr lang="en-US" dirty="0"/>
              <a:t>Senior Controller: Develop an inject tracking system </a:t>
            </a:r>
          </a:p>
          <a:p>
            <a:pPr lvl="1"/>
            <a:r>
              <a:rPr lang="en-US" dirty="0"/>
              <a:t>If your group is the EOC:</a:t>
            </a:r>
          </a:p>
          <a:p>
            <a:pPr lvl="2"/>
            <a:r>
              <a:rPr lang="en-US" dirty="0"/>
              <a:t>Designate the EOC </a:t>
            </a:r>
            <a:r>
              <a:rPr lang="en-US" dirty="0" smtClean="0"/>
              <a:t>roles</a:t>
            </a:r>
          </a:p>
          <a:p>
            <a:pPr marL="0" indent="0">
              <a:buNone/>
            </a:pPr>
            <a:r>
              <a:rPr lang="en-US" sz="2400" dirty="0" smtClean="0"/>
              <a:t>NOTE: A </a:t>
            </a:r>
            <a:r>
              <a:rPr lang="en-US" sz="2400" dirty="0"/>
              <a:t>list of </a:t>
            </a:r>
            <a:r>
              <a:rPr lang="en-US" sz="2400" dirty="0" smtClean="0"/>
              <a:t>exercise roles/responsibilities is provided </a:t>
            </a:r>
            <a:r>
              <a:rPr lang="en-US" sz="2400" dirty="0"/>
              <a:t>in Handout 3-1—Exercise Roles and Descriptions</a:t>
            </a:r>
          </a:p>
        </p:txBody>
      </p:sp>
      <p:sp>
        <p:nvSpPr>
          <p:cNvPr id="4" name="Slide Number Placeholder 3"/>
          <p:cNvSpPr>
            <a:spLocks noGrp="1"/>
          </p:cNvSpPr>
          <p:nvPr>
            <p:ph type="sldNum" sz="quarter" idx="4"/>
          </p:nvPr>
        </p:nvSpPr>
        <p:spPr/>
        <p:txBody>
          <a:bodyPr/>
          <a:lstStyle/>
          <a:p>
            <a:pPr>
              <a:defRPr/>
            </a:pPr>
            <a:r>
              <a:rPr lang="en-US" dirty="0" smtClean="0"/>
              <a:t> </a:t>
            </a:r>
            <a:r>
              <a:rPr lang="en-US" dirty="0"/>
              <a:t>3.</a:t>
            </a:r>
            <a:fld id="{167A036F-738C-4416-983E-5B04119587A4}" type="slidenum">
              <a:rPr lang="en-US" smtClean="0"/>
              <a:pPr>
                <a:defRPr/>
              </a:pPr>
              <a:t>47</a:t>
            </a:fld>
            <a:endParaRPr lang="en-US" dirty="0"/>
          </a:p>
        </p:txBody>
      </p:sp>
    </p:spTree>
    <p:extLst>
      <p:ext uri="{BB962C8B-B14F-4D97-AF65-F5344CB8AC3E}">
        <p14:creationId xmlns:p14="http://schemas.microsoft.com/office/powerpoint/2010/main" val="26615796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Proficiency Demonstration #1: </a:t>
            </a:r>
            <a:br>
              <a:rPr lang="en-US" dirty="0"/>
            </a:br>
            <a:r>
              <a:rPr lang="en-US" dirty="0"/>
              <a:t>SimCell (cont’d.)</a:t>
            </a:r>
          </a:p>
        </p:txBody>
      </p:sp>
      <p:sp>
        <p:nvSpPr>
          <p:cNvPr id="3" name="Content Placeholder 2"/>
          <p:cNvSpPr>
            <a:spLocks noGrp="1"/>
          </p:cNvSpPr>
          <p:nvPr>
            <p:ph idx="1"/>
          </p:nvPr>
        </p:nvSpPr>
        <p:spPr/>
        <p:txBody>
          <a:bodyPr/>
          <a:lstStyle/>
          <a:p>
            <a:pPr marL="0" indent="0">
              <a:buNone/>
            </a:pPr>
            <a:r>
              <a:rPr lang="en-US" dirty="0"/>
              <a:t>Tips for All </a:t>
            </a:r>
            <a:r>
              <a:rPr lang="en-US" dirty="0" smtClean="0"/>
              <a:t>Participants:</a:t>
            </a:r>
          </a:p>
          <a:p>
            <a:pPr lvl="1"/>
            <a:r>
              <a:rPr lang="en-US" dirty="0"/>
              <a:t>Roll with the exercise—don’t fight </a:t>
            </a:r>
            <a:r>
              <a:rPr lang="en-US" dirty="0" smtClean="0"/>
              <a:t>it</a:t>
            </a:r>
            <a:endParaRPr lang="en-US" dirty="0"/>
          </a:p>
          <a:p>
            <a:pPr lvl="2"/>
            <a:r>
              <a:rPr lang="en-US" dirty="0"/>
              <a:t>You don’t need to agree with the events in the MSEL, how other players react, etc.</a:t>
            </a:r>
          </a:p>
          <a:p>
            <a:pPr lvl="2"/>
            <a:r>
              <a:rPr lang="en-US" dirty="0"/>
              <a:t>The goal of this exercise is to illustrate how a SimCell works, and therefore, it may not always be in line with a real life functional </a:t>
            </a:r>
            <a:r>
              <a:rPr lang="en-US" dirty="0" smtClean="0"/>
              <a:t>exercise</a:t>
            </a:r>
            <a:endParaRPr lang="en-US" dirty="0"/>
          </a:p>
          <a:p>
            <a:pPr lvl="1"/>
            <a:r>
              <a:rPr lang="en-US" dirty="0"/>
              <a:t>Your Senior Controller may temporarily halt the SimCell </a:t>
            </a:r>
            <a:r>
              <a:rPr lang="en-US" dirty="0" smtClean="0"/>
              <a:t>activity—be </a:t>
            </a:r>
            <a:r>
              <a:rPr lang="en-US" dirty="0"/>
              <a:t>prepared for this interruption in exercise </a:t>
            </a:r>
            <a:r>
              <a:rPr lang="en-US" dirty="0" smtClean="0"/>
              <a:t>flow </a:t>
            </a:r>
            <a:endParaRPr lang="en-US" dirty="0"/>
          </a:p>
        </p:txBody>
      </p:sp>
      <p:sp>
        <p:nvSpPr>
          <p:cNvPr id="4" name="Slide Number Placeholder 3"/>
          <p:cNvSpPr>
            <a:spLocks noGrp="1"/>
          </p:cNvSpPr>
          <p:nvPr>
            <p:ph type="sldNum" sz="quarter" idx="4"/>
          </p:nvPr>
        </p:nvSpPr>
        <p:spPr/>
        <p:txBody>
          <a:bodyPr/>
          <a:lstStyle/>
          <a:p>
            <a:pPr>
              <a:defRPr/>
            </a:pPr>
            <a:r>
              <a:rPr lang="en-US" dirty="0" smtClean="0"/>
              <a:t> </a:t>
            </a:r>
            <a:r>
              <a:rPr lang="en-US" dirty="0"/>
              <a:t>3.</a:t>
            </a:r>
            <a:fld id="{167A036F-738C-4416-983E-5B04119587A4}" type="slidenum">
              <a:rPr lang="en-US" smtClean="0"/>
              <a:pPr>
                <a:defRPr/>
              </a:pPr>
              <a:t>48</a:t>
            </a:fld>
            <a:endParaRPr lang="en-US" dirty="0"/>
          </a:p>
        </p:txBody>
      </p:sp>
    </p:spTree>
    <p:extLst>
      <p:ext uri="{BB962C8B-B14F-4D97-AF65-F5344CB8AC3E}">
        <p14:creationId xmlns:p14="http://schemas.microsoft.com/office/powerpoint/2010/main" val="34467641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Proficiency Demonstration #1: </a:t>
            </a:r>
            <a:br>
              <a:rPr lang="en-US" dirty="0"/>
            </a:br>
            <a:r>
              <a:rPr lang="en-US" dirty="0"/>
              <a:t>SimCell (cont’d.)</a:t>
            </a:r>
          </a:p>
        </p:txBody>
      </p:sp>
      <p:sp>
        <p:nvSpPr>
          <p:cNvPr id="3" name="Content Placeholder 2"/>
          <p:cNvSpPr>
            <a:spLocks noGrp="1"/>
          </p:cNvSpPr>
          <p:nvPr>
            <p:ph idx="1"/>
          </p:nvPr>
        </p:nvSpPr>
        <p:spPr/>
        <p:txBody>
          <a:bodyPr/>
          <a:lstStyle/>
          <a:p>
            <a:pPr marL="0" indent="0">
              <a:buNone/>
            </a:pPr>
            <a:r>
              <a:rPr lang="en-US" dirty="0"/>
              <a:t>Tips for SimCell </a:t>
            </a:r>
            <a:r>
              <a:rPr lang="en-US" dirty="0" smtClean="0"/>
              <a:t>Members:</a:t>
            </a:r>
          </a:p>
          <a:p>
            <a:pPr lvl="1"/>
            <a:r>
              <a:rPr lang="en-US" dirty="0"/>
              <a:t>Don’t feel overwhelmed, the instructor is there to work with you</a:t>
            </a:r>
          </a:p>
          <a:p>
            <a:pPr lvl="1"/>
            <a:r>
              <a:rPr lang="en-US" dirty="0" smtClean="0"/>
              <a:t>Keep </a:t>
            </a:r>
            <a:r>
              <a:rPr lang="en-US" dirty="0"/>
              <a:t>accurate notes on resource decisions </a:t>
            </a:r>
            <a:r>
              <a:rPr lang="en-US" dirty="0" smtClean="0"/>
              <a:t>made, particularly </a:t>
            </a:r>
            <a:r>
              <a:rPr lang="en-US" dirty="0"/>
              <a:t>if you’re the SimCell in the first round, because the </a:t>
            </a:r>
            <a:r>
              <a:rPr lang="en-US" dirty="0" smtClean="0"/>
              <a:t>next SimCell needs to know </a:t>
            </a:r>
            <a:r>
              <a:rPr lang="en-US" dirty="0"/>
              <a:t>the status of resources and decisions</a:t>
            </a:r>
          </a:p>
          <a:p>
            <a:pPr lvl="1"/>
            <a:r>
              <a:rPr lang="en-US" dirty="0"/>
              <a:t>Controllers need to ensure contingency injects aren’t put in without the Senior Controller’s approval</a:t>
            </a:r>
            <a:r>
              <a:rPr lang="en-US" dirty="0" smtClean="0"/>
              <a:t>/</a:t>
            </a:r>
            <a:br>
              <a:rPr lang="en-US" dirty="0" smtClean="0"/>
            </a:br>
            <a:r>
              <a:rPr lang="en-US" dirty="0" smtClean="0"/>
              <a:t>go ahead</a:t>
            </a:r>
            <a:endParaRPr lang="en-US" dirty="0"/>
          </a:p>
        </p:txBody>
      </p:sp>
      <p:sp>
        <p:nvSpPr>
          <p:cNvPr id="4" name="Slide Number Placeholder 3"/>
          <p:cNvSpPr>
            <a:spLocks noGrp="1"/>
          </p:cNvSpPr>
          <p:nvPr>
            <p:ph type="sldNum" sz="quarter" idx="4"/>
          </p:nvPr>
        </p:nvSpPr>
        <p:spPr/>
        <p:txBody>
          <a:bodyPr/>
          <a:lstStyle/>
          <a:p>
            <a:pPr>
              <a:defRPr/>
            </a:pPr>
            <a:r>
              <a:rPr lang="en-US" dirty="0" smtClean="0"/>
              <a:t> </a:t>
            </a:r>
            <a:r>
              <a:rPr lang="en-US" dirty="0"/>
              <a:t>3.</a:t>
            </a:r>
            <a:fld id="{167A036F-738C-4416-983E-5B04119587A4}" type="slidenum">
              <a:rPr lang="en-US" smtClean="0"/>
              <a:pPr>
                <a:defRPr/>
              </a:pPr>
              <a:t>49</a:t>
            </a:fld>
            <a:endParaRPr lang="en-US" dirty="0"/>
          </a:p>
        </p:txBody>
      </p:sp>
    </p:spTree>
    <p:extLst>
      <p:ext uri="{BB962C8B-B14F-4D97-AF65-F5344CB8AC3E}">
        <p14:creationId xmlns:p14="http://schemas.microsoft.com/office/powerpoint/2010/main" val="36242972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Proficiency Demonstration #1: </a:t>
            </a:r>
            <a:br>
              <a:rPr lang="en-US" dirty="0"/>
            </a:br>
            <a:r>
              <a:rPr lang="en-US" dirty="0"/>
              <a:t>SimCell (cont’d.)</a:t>
            </a:r>
          </a:p>
        </p:txBody>
      </p:sp>
      <p:sp>
        <p:nvSpPr>
          <p:cNvPr id="3" name="Content Placeholder 2"/>
          <p:cNvSpPr>
            <a:spLocks noGrp="1"/>
          </p:cNvSpPr>
          <p:nvPr>
            <p:ph idx="1"/>
          </p:nvPr>
        </p:nvSpPr>
        <p:spPr/>
        <p:txBody>
          <a:bodyPr/>
          <a:lstStyle/>
          <a:p>
            <a:pPr marL="0" indent="0">
              <a:buNone/>
            </a:pPr>
            <a:r>
              <a:rPr lang="en-US" dirty="0"/>
              <a:t>Tips for EOC Members:</a:t>
            </a:r>
          </a:p>
          <a:p>
            <a:pPr lvl="1"/>
            <a:r>
              <a:rPr lang="en-US" dirty="0"/>
              <a:t>Follow along in the MSEL</a:t>
            </a:r>
          </a:p>
          <a:p>
            <a:pPr lvl="1"/>
            <a:r>
              <a:rPr lang="en-US" dirty="0"/>
              <a:t>Keep track of the exercise progression</a:t>
            </a:r>
          </a:p>
          <a:p>
            <a:pPr marL="0" indent="0">
              <a:buNone/>
            </a:pPr>
            <a:endParaRPr lang="en-US" dirty="0" smtClean="0"/>
          </a:p>
          <a:p>
            <a:pPr marL="0" indent="0">
              <a:buNone/>
            </a:pPr>
            <a:r>
              <a:rPr lang="en-US" dirty="0" smtClean="0"/>
              <a:t>After </a:t>
            </a:r>
            <a:r>
              <a:rPr lang="en-US" dirty="0"/>
              <a:t>completion of the Proficiency Demonstration, return to the plenary classroom for a group </a:t>
            </a:r>
            <a:r>
              <a:rPr lang="en-US" dirty="0" smtClean="0"/>
              <a:t>discussion.</a:t>
            </a:r>
            <a:endParaRPr lang="en-US" dirty="0"/>
          </a:p>
        </p:txBody>
      </p:sp>
      <p:sp>
        <p:nvSpPr>
          <p:cNvPr id="4" name="Slide Number Placeholder 3"/>
          <p:cNvSpPr>
            <a:spLocks noGrp="1"/>
          </p:cNvSpPr>
          <p:nvPr>
            <p:ph type="sldNum" sz="quarter" idx="4"/>
          </p:nvPr>
        </p:nvSpPr>
        <p:spPr/>
        <p:txBody>
          <a:bodyPr/>
          <a:lstStyle/>
          <a:p>
            <a:pPr>
              <a:defRPr/>
            </a:pPr>
            <a:r>
              <a:rPr lang="en-US" dirty="0" smtClean="0"/>
              <a:t> </a:t>
            </a:r>
            <a:r>
              <a:rPr lang="en-US" dirty="0"/>
              <a:t>3.</a:t>
            </a:r>
            <a:fld id="{167A036F-738C-4416-983E-5B04119587A4}" type="slidenum">
              <a:rPr lang="en-US" smtClean="0"/>
              <a:pPr>
                <a:defRPr/>
              </a:pPr>
              <a:t>50</a:t>
            </a:fld>
            <a:endParaRPr lang="en-US" dirty="0"/>
          </a:p>
        </p:txBody>
      </p:sp>
    </p:spTree>
    <p:extLst>
      <p:ext uri="{BB962C8B-B14F-4D97-AF65-F5344CB8AC3E}">
        <p14:creationId xmlns:p14="http://schemas.microsoft.com/office/powerpoint/2010/main" val="12985114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Proficiency Demonstration #1: </a:t>
            </a:r>
            <a:br>
              <a:rPr lang="en-US" dirty="0"/>
            </a:br>
            <a:r>
              <a:rPr lang="en-US" dirty="0"/>
              <a:t>SimCell (cont’d.)</a:t>
            </a:r>
          </a:p>
        </p:txBody>
      </p:sp>
      <p:sp>
        <p:nvSpPr>
          <p:cNvPr id="4" name="Slide Number Placeholder 3"/>
          <p:cNvSpPr>
            <a:spLocks noGrp="1"/>
          </p:cNvSpPr>
          <p:nvPr>
            <p:ph type="sldNum" sz="quarter" idx="4"/>
          </p:nvPr>
        </p:nvSpPr>
        <p:spPr/>
        <p:txBody>
          <a:bodyPr/>
          <a:lstStyle/>
          <a:p>
            <a:pPr>
              <a:defRPr/>
            </a:pPr>
            <a:r>
              <a:rPr lang="en-US" dirty="0" smtClean="0"/>
              <a:t> </a:t>
            </a:r>
            <a:r>
              <a:rPr lang="en-US" dirty="0"/>
              <a:t>3.</a:t>
            </a:r>
            <a:fld id="{167A036F-738C-4416-983E-5B04119587A4}" type="slidenum">
              <a:rPr lang="en-US" smtClean="0"/>
              <a:pPr>
                <a:defRPr/>
              </a:pPr>
              <a:t>51</a:t>
            </a:fld>
            <a:endParaRPr lang="en-US" dirty="0"/>
          </a:p>
        </p:txBody>
      </p:sp>
      <p:sp>
        <p:nvSpPr>
          <p:cNvPr id="5" name="Content Placeholder 2"/>
          <p:cNvSpPr>
            <a:spLocks noGrp="1"/>
          </p:cNvSpPr>
          <p:nvPr>
            <p:ph idx="1"/>
          </p:nvPr>
        </p:nvSpPr>
        <p:spPr>
          <a:xfrm>
            <a:off x="457200" y="1524000"/>
            <a:ext cx="4572000" cy="4191000"/>
          </a:xfrm>
        </p:spPr>
        <p:txBody>
          <a:bodyPr/>
          <a:lstStyle/>
          <a:p>
            <a:r>
              <a:rPr lang="en-US" dirty="0" smtClean="0"/>
              <a:t>Controllers: What </a:t>
            </a:r>
            <a:r>
              <a:rPr lang="en-US" dirty="0"/>
              <a:t>issues </a:t>
            </a:r>
            <a:r>
              <a:rPr lang="en-US" dirty="0" smtClean="0"/>
              <a:t>did </a:t>
            </a:r>
            <a:r>
              <a:rPr lang="en-US" dirty="0"/>
              <a:t>you experience with player responses</a:t>
            </a:r>
            <a:r>
              <a:rPr lang="en-US" dirty="0" smtClean="0"/>
              <a:t>?</a:t>
            </a:r>
          </a:p>
          <a:p>
            <a:pPr lvl="1"/>
            <a:r>
              <a:rPr lang="en-US" dirty="0" smtClean="0"/>
              <a:t>What actions did you take?</a:t>
            </a:r>
          </a:p>
          <a:p>
            <a:r>
              <a:rPr lang="en-US" dirty="0" smtClean="0"/>
              <a:t>Was the exercise paused or stopped?</a:t>
            </a:r>
          </a:p>
          <a:p>
            <a:pPr lvl="1"/>
            <a:r>
              <a:rPr lang="en-US" dirty="0" smtClean="0"/>
              <a:t>Who did it and how?</a:t>
            </a:r>
          </a:p>
          <a:p>
            <a:pPr lvl="1"/>
            <a:r>
              <a:rPr lang="en-US" dirty="0" smtClean="0"/>
              <a:t>How did you restart?</a:t>
            </a:r>
          </a:p>
          <a:p>
            <a:endParaRPr lang="en-US" dirty="0" smtClean="0"/>
          </a:p>
        </p:txBody>
      </p:sp>
      <p:grpSp>
        <p:nvGrpSpPr>
          <p:cNvPr id="6" name="Group 5"/>
          <p:cNvGrpSpPr/>
          <p:nvPr/>
        </p:nvGrpSpPr>
        <p:grpSpPr>
          <a:xfrm>
            <a:off x="5334000" y="1866900"/>
            <a:ext cx="3200400" cy="2171700"/>
            <a:chOff x="5334000" y="1866900"/>
            <a:chExt cx="3200400" cy="2171700"/>
          </a:xfrm>
        </p:grpSpPr>
        <p:sp>
          <p:nvSpPr>
            <p:cNvPr id="7" name="Oval Callout 6"/>
            <p:cNvSpPr/>
            <p:nvPr/>
          </p:nvSpPr>
          <p:spPr bwMode="auto">
            <a:xfrm>
              <a:off x="5334000" y="1866900"/>
              <a:ext cx="3048000" cy="2171700"/>
            </a:xfrm>
            <a:prstGeom prst="wedgeEllipseCallout">
              <a:avLst/>
            </a:prstGeom>
            <a:gradFill flip="none" rotWithShape="1">
              <a:gsLst>
                <a:gs pos="0">
                  <a:srgbClr val="123C66">
                    <a:tint val="66000"/>
                    <a:satMod val="160000"/>
                  </a:srgbClr>
                </a:gs>
                <a:gs pos="50000">
                  <a:srgbClr val="123C66">
                    <a:tint val="44500"/>
                    <a:satMod val="160000"/>
                  </a:srgbClr>
                </a:gs>
                <a:gs pos="100000">
                  <a:srgbClr val="123C66">
                    <a:tint val="23500"/>
                    <a:satMod val="160000"/>
                  </a:srgbClr>
                </a:gs>
              </a:gsLst>
              <a:path path="circle">
                <a:fillToRect t="100000" r="100000"/>
              </a:path>
              <a:tileRect l="-100000" b="-100000"/>
            </a:gradFill>
            <a:ln w="57150" cap="flat" cmpd="sng" algn="ctr">
              <a:solidFill>
                <a:schemeClr val="accent4">
                  <a:lumMod val="95000"/>
                  <a:lumOff val="5000"/>
                </a:schemeClr>
              </a:solidFill>
              <a:prstDash val="solid"/>
              <a:round/>
              <a:headEnd type="none" w="med" len="med"/>
              <a:tailEnd type="none" w="med" len="med"/>
            </a:ln>
            <a:effectLst>
              <a:outerShdw blurRad="152400" dist="317500" dir="5400000" sx="90000" sy="-19000" rotWithShape="0">
                <a:prstClr val="black">
                  <a:alpha val="15000"/>
                </a:prstClr>
              </a:outerShdw>
            </a:effectLst>
            <a:scene3d>
              <a:camera prst="orthographicFront"/>
              <a:lightRig rig="threePt" dir="t"/>
            </a:scene3d>
            <a:sp3d>
              <a:bevelT w="114300" prst="artDeco"/>
            </a:sp3d>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8" name="TextBox 7"/>
            <p:cNvSpPr txBox="1"/>
            <p:nvPr/>
          </p:nvSpPr>
          <p:spPr>
            <a:xfrm>
              <a:off x="5791200" y="2660362"/>
              <a:ext cx="2743200" cy="584775"/>
            </a:xfrm>
            <a:prstGeom prst="rect">
              <a:avLst/>
            </a:prstGeom>
            <a:noFill/>
          </p:spPr>
          <p:txBody>
            <a:bodyPr wrap="square" rtlCol="0">
              <a:spAutoFit/>
            </a:bodyPr>
            <a:lstStyle/>
            <a:p>
              <a:r>
                <a:rPr lang="en-US" sz="3200" dirty="0" smtClean="0">
                  <a:latin typeface="+mj-lt"/>
                </a:rPr>
                <a:t>Discussion…</a:t>
              </a:r>
              <a:endParaRPr lang="en-US" sz="3200" dirty="0">
                <a:latin typeface="+mj-lt"/>
              </a:endParaRPr>
            </a:p>
          </p:txBody>
        </p:sp>
      </p:grpSp>
    </p:spTree>
    <p:extLst>
      <p:ext uri="{BB962C8B-B14F-4D97-AF65-F5344CB8AC3E}">
        <p14:creationId xmlns:p14="http://schemas.microsoft.com/office/powerpoint/2010/main" val="42465857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Proficiency Demonstration #1: </a:t>
            </a:r>
            <a:br>
              <a:rPr lang="en-US" dirty="0"/>
            </a:br>
            <a:r>
              <a:rPr lang="en-US" dirty="0"/>
              <a:t>SimCell (cont’d.)</a:t>
            </a:r>
          </a:p>
        </p:txBody>
      </p:sp>
      <p:sp>
        <p:nvSpPr>
          <p:cNvPr id="4" name="Slide Number Placeholder 3"/>
          <p:cNvSpPr>
            <a:spLocks noGrp="1"/>
          </p:cNvSpPr>
          <p:nvPr>
            <p:ph type="sldNum" sz="quarter" idx="4"/>
          </p:nvPr>
        </p:nvSpPr>
        <p:spPr/>
        <p:txBody>
          <a:bodyPr/>
          <a:lstStyle/>
          <a:p>
            <a:pPr>
              <a:defRPr/>
            </a:pPr>
            <a:r>
              <a:rPr lang="en-US" dirty="0" smtClean="0"/>
              <a:t> </a:t>
            </a:r>
            <a:r>
              <a:rPr lang="en-US" dirty="0"/>
              <a:t>3.</a:t>
            </a:r>
            <a:fld id="{167A036F-738C-4416-983E-5B04119587A4}" type="slidenum">
              <a:rPr lang="en-US" smtClean="0"/>
              <a:pPr>
                <a:defRPr/>
              </a:pPr>
              <a:t>52</a:t>
            </a:fld>
            <a:endParaRPr lang="en-US" dirty="0"/>
          </a:p>
        </p:txBody>
      </p:sp>
      <p:sp>
        <p:nvSpPr>
          <p:cNvPr id="5" name="Content Placeholder 2"/>
          <p:cNvSpPr>
            <a:spLocks noGrp="1"/>
          </p:cNvSpPr>
          <p:nvPr>
            <p:ph idx="1"/>
          </p:nvPr>
        </p:nvSpPr>
        <p:spPr>
          <a:xfrm>
            <a:off x="457200" y="1524000"/>
            <a:ext cx="4572000" cy="4191000"/>
          </a:xfrm>
        </p:spPr>
        <p:txBody>
          <a:bodyPr/>
          <a:lstStyle/>
          <a:p>
            <a:pPr lvl="0"/>
            <a:r>
              <a:rPr lang="en-US" dirty="0"/>
              <a:t>Was the MSEL representative of the “whole community?”  </a:t>
            </a:r>
          </a:p>
          <a:p>
            <a:pPr lvl="0"/>
            <a:r>
              <a:rPr lang="en-US" dirty="0"/>
              <a:t>Was the MSEL representative of EOC Operations Section?  </a:t>
            </a:r>
          </a:p>
          <a:p>
            <a:pPr lvl="1"/>
            <a:r>
              <a:rPr lang="en-US" dirty="0"/>
              <a:t>Were all players engaged?</a:t>
            </a:r>
          </a:p>
          <a:p>
            <a:pPr lvl="0"/>
            <a:r>
              <a:rPr lang="en-US" dirty="0"/>
              <a:t>Did each inject flow from the </a:t>
            </a:r>
            <a:r>
              <a:rPr lang="en-US" dirty="0" err="1" smtClean="0"/>
              <a:t>SimCell</a:t>
            </a:r>
            <a:r>
              <a:rPr lang="en-US" dirty="0" smtClean="0"/>
              <a:t> </a:t>
            </a:r>
            <a:r>
              <a:rPr lang="en-US" dirty="0"/>
              <a:t>to the EOC as expected?</a:t>
            </a:r>
          </a:p>
          <a:p>
            <a:endParaRPr lang="en-US" dirty="0" smtClean="0"/>
          </a:p>
        </p:txBody>
      </p:sp>
      <p:grpSp>
        <p:nvGrpSpPr>
          <p:cNvPr id="6" name="Group 5"/>
          <p:cNvGrpSpPr/>
          <p:nvPr/>
        </p:nvGrpSpPr>
        <p:grpSpPr>
          <a:xfrm>
            <a:off x="5334000" y="1866900"/>
            <a:ext cx="3200400" cy="2171700"/>
            <a:chOff x="5334000" y="1866900"/>
            <a:chExt cx="3200400" cy="2171700"/>
          </a:xfrm>
        </p:grpSpPr>
        <p:sp>
          <p:nvSpPr>
            <p:cNvPr id="7" name="Oval Callout 6"/>
            <p:cNvSpPr/>
            <p:nvPr/>
          </p:nvSpPr>
          <p:spPr bwMode="auto">
            <a:xfrm>
              <a:off x="5334000" y="1866900"/>
              <a:ext cx="3048000" cy="2171700"/>
            </a:xfrm>
            <a:prstGeom prst="wedgeEllipseCallout">
              <a:avLst/>
            </a:prstGeom>
            <a:gradFill flip="none" rotWithShape="1">
              <a:gsLst>
                <a:gs pos="0">
                  <a:srgbClr val="123C66">
                    <a:tint val="66000"/>
                    <a:satMod val="160000"/>
                  </a:srgbClr>
                </a:gs>
                <a:gs pos="50000">
                  <a:srgbClr val="123C66">
                    <a:tint val="44500"/>
                    <a:satMod val="160000"/>
                  </a:srgbClr>
                </a:gs>
                <a:gs pos="100000">
                  <a:srgbClr val="123C66">
                    <a:tint val="23500"/>
                    <a:satMod val="160000"/>
                  </a:srgbClr>
                </a:gs>
              </a:gsLst>
              <a:path path="circle">
                <a:fillToRect t="100000" r="100000"/>
              </a:path>
              <a:tileRect l="-100000" b="-100000"/>
            </a:gradFill>
            <a:ln w="57150" cap="flat" cmpd="sng" algn="ctr">
              <a:solidFill>
                <a:schemeClr val="accent4">
                  <a:lumMod val="95000"/>
                  <a:lumOff val="5000"/>
                </a:schemeClr>
              </a:solidFill>
              <a:prstDash val="solid"/>
              <a:round/>
              <a:headEnd type="none" w="med" len="med"/>
              <a:tailEnd type="none" w="med" len="med"/>
            </a:ln>
            <a:effectLst>
              <a:outerShdw blurRad="152400" dist="317500" dir="5400000" sx="90000" sy="-19000" rotWithShape="0">
                <a:prstClr val="black">
                  <a:alpha val="15000"/>
                </a:prstClr>
              </a:outerShdw>
            </a:effectLst>
            <a:scene3d>
              <a:camera prst="orthographicFront"/>
              <a:lightRig rig="threePt" dir="t"/>
            </a:scene3d>
            <a:sp3d>
              <a:bevelT w="114300" prst="artDeco"/>
            </a:sp3d>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8" name="TextBox 7"/>
            <p:cNvSpPr txBox="1"/>
            <p:nvPr/>
          </p:nvSpPr>
          <p:spPr>
            <a:xfrm>
              <a:off x="5791200" y="2660362"/>
              <a:ext cx="2743200" cy="584775"/>
            </a:xfrm>
            <a:prstGeom prst="rect">
              <a:avLst/>
            </a:prstGeom>
            <a:noFill/>
          </p:spPr>
          <p:txBody>
            <a:bodyPr wrap="square" rtlCol="0">
              <a:spAutoFit/>
            </a:bodyPr>
            <a:lstStyle/>
            <a:p>
              <a:r>
                <a:rPr lang="en-US" sz="3200" dirty="0" smtClean="0">
                  <a:latin typeface="+mj-lt"/>
                </a:rPr>
                <a:t>Discussion…</a:t>
              </a:r>
              <a:endParaRPr lang="en-US" sz="3200" dirty="0">
                <a:latin typeface="+mj-lt"/>
              </a:endParaRPr>
            </a:p>
          </p:txBody>
        </p:sp>
      </p:grpSp>
    </p:spTree>
    <p:extLst>
      <p:ext uri="{BB962C8B-B14F-4D97-AF65-F5344CB8AC3E}">
        <p14:creationId xmlns:p14="http://schemas.microsoft.com/office/powerpoint/2010/main" val="39774607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Proficiency Demonstration #1: </a:t>
            </a:r>
            <a:br>
              <a:rPr lang="en-US" dirty="0"/>
            </a:br>
            <a:r>
              <a:rPr lang="en-US" dirty="0"/>
              <a:t>SimCell (cont’d.)</a:t>
            </a:r>
          </a:p>
        </p:txBody>
      </p:sp>
      <p:sp>
        <p:nvSpPr>
          <p:cNvPr id="4" name="Slide Number Placeholder 3"/>
          <p:cNvSpPr>
            <a:spLocks noGrp="1"/>
          </p:cNvSpPr>
          <p:nvPr>
            <p:ph type="sldNum" sz="quarter" idx="4"/>
          </p:nvPr>
        </p:nvSpPr>
        <p:spPr/>
        <p:txBody>
          <a:bodyPr/>
          <a:lstStyle/>
          <a:p>
            <a:pPr>
              <a:defRPr/>
            </a:pPr>
            <a:r>
              <a:rPr lang="en-US" dirty="0" smtClean="0"/>
              <a:t> </a:t>
            </a:r>
            <a:r>
              <a:rPr lang="en-US" dirty="0"/>
              <a:t>3.</a:t>
            </a:r>
            <a:fld id="{167A036F-738C-4416-983E-5B04119587A4}" type="slidenum">
              <a:rPr lang="en-US" smtClean="0"/>
              <a:pPr>
                <a:defRPr/>
              </a:pPr>
              <a:t>53</a:t>
            </a:fld>
            <a:endParaRPr lang="en-US" dirty="0"/>
          </a:p>
        </p:txBody>
      </p:sp>
      <p:sp>
        <p:nvSpPr>
          <p:cNvPr id="5" name="Content Placeholder 2"/>
          <p:cNvSpPr>
            <a:spLocks noGrp="1"/>
          </p:cNvSpPr>
          <p:nvPr>
            <p:ph idx="1"/>
          </p:nvPr>
        </p:nvSpPr>
        <p:spPr>
          <a:xfrm>
            <a:off x="457200" y="1524000"/>
            <a:ext cx="4572000" cy="4191000"/>
          </a:xfrm>
        </p:spPr>
        <p:txBody>
          <a:bodyPr/>
          <a:lstStyle/>
          <a:p>
            <a:r>
              <a:rPr lang="en-US" dirty="0" smtClean="0"/>
              <a:t>Talk about the formatting. </a:t>
            </a:r>
          </a:p>
          <a:p>
            <a:pPr lvl="1"/>
            <a:r>
              <a:rPr lang="en-US" dirty="0"/>
              <a:t>Was it easy to follow as a controller?</a:t>
            </a:r>
          </a:p>
          <a:p>
            <a:pPr lvl="1"/>
            <a:r>
              <a:rPr lang="en-US" dirty="0"/>
              <a:t>Was the lack of indicated timing an issue?</a:t>
            </a:r>
          </a:p>
          <a:p>
            <a:pPr lvl="0"/>
            <a:r>
              <a:rPr lang="en-US" dirty="0"/>
              <a:t>What would you change about this MSEL?  </a:t>
            </a:r>
            <a:endParaRPr lang="en-US" dirty="0" smtClean="0"/>
          </a:p>
          <a:p>
            <a:pPr lvl="1"/>
            <a:r>
              <a:rPr lang="en-US" dirty="0" smtClean="0"/>
              <a:t>Would </a:t>
            </a:r>
            <a:r>
              <a:rPr lang="en-US" dirty="0"/>
              <a:t>additional documentation be helpful?</a:t>
            </a:r>
          </a:p>
          <a:p>
            <a:endParaRPr lang="en-US" dirty="0" smtClean="0"/>
          </a:p>
        </p:txBody>
      </p:sp>
      <p:grpSp>
        <p:nvGrpSpPr>
          <p:cNvPr id="6" name="Group 5"/>
          <p:cNvGrpSpPr/>
          <p:nvPr/>
        </p:nvGrpSpPr>
        <p:grpSpPr>
          <a:xfrm>
            <a:off x="5334000" y="1866900"/>
            <a:ext cx="3200400" cy="2171700"/>
            <a:chOff x="5334000" y="1866900"/>
            <a:chExt cx="3200400" cy="2171700"/>
          </a:xfrm>
        </p:grpSpPr>
        <p:sp>
          <p:nvSpPr>
            <p:cNvPr id="7" name="Oval Callout 6"/>
            <p:cNvSpPr/>
            <p:nvPr/>
          </p:nvSpPr>
          <p:spPr bwMode="auto">
            <a:xfrm>
              <a:off x="5334000" y="1866900"/>
              <a:ext cx="3048000" cy="2171700"/>
            </a:xfrm>
            <a:prstGeom prst="wedgeEllipseCallout">
              <a:avLst/>
            </a:prstGeom>
            <a:gradFill flip="none" rotWithShape="1">
              <a:gsLst>
                <a:gs pos="0">
                  <a:srgbClr val="123C66">
                    <a:tint val="66000"/>
                    <a:satMod val="160000"/>
                  </a:srgbClr>
                </a:gs>
                <a:gs pos="50000">
                  <a:srgbClr val="123C66">
                    <a:tint val="44500"/>
                    <a:satMod val="160000"/>
                  </a:srgbClr>
                </a:gs>
                <a:gs pos="100000">
                  <a:srgbClr val="123C66">
                    <a:tint val="23500"/>
                    <a:satMod val="160000"/>
                  </a:srgbClr>
                </a:gs>
              </a:gsLst>
              <a:path path="circle">
                <a:fillToRect t="100000" r="100000"/>
              </a:path>
              <a:tileRect l="-100000" b="-100000"/>
            </a:gradFill>
            <a:ln w="57150" cap="flat" cmpd="sng" algn="ctr">
              <a:solidFill>
                <a:schemeClr val="accent4">
                  <a:lumMod val="95000"/>
                  <a:lumOff val="5000"/>
                </a:schemeClr>
              </a:solidFill>
              <a:prstDash val="solid"/>
              <a:round/>
              <a:headEnd type="none" w="med" len="med"/>
              <a:tailEnd type="none" w="med" len="med"/>
            </a:ln>
            <a:effectLst>
              <a:outerShdw blurRad="152400" dist="317500" dir="5400000" sx="90000" sy="-19000" rotWithShape="0">
                <a:prstClr val="black">
                  <a:alpha val="15000"/>
                </a:prstClr>
              </a:outerShdw>
            </a:effectLst>
            <a:scene3d>
              <a:camera prst="orthographicFront"/>
              <a:lightRig rig="threePt" dir="t"/>
            </a:scene3d>
            <a:sp3d>
              <a:bevelT w="114300" prst="artDeco"/>
            </a:sp3d>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8" name="TextBox 7"/>
            <p:cNvSpPr txBox="1"/>
            <p:nvPr/>
          </p:nvSpPr>
          <p:spPr>
            <a:xfrm>
              <a:off x="5791200" y="2660362"/>
              <a:ext cx="2743200" cy="584775"/>
            </a:xfrm>
            <a:prstGeom prst="rect">
              <a:avLst/>
            </a:prstGeom>
            <a:noFill/>
          </p:spPr>
          <p:txBody>
            <a:bodyPr wrap="square" rtlCol="0">
              <a:spAutoFit/>
            </a:bodyPr>
            <a:lstStyle/>
            <a:p>
              <a:r>
                <a:rPr lang="en-US" sz="3200" dirty="0" smtClean="0">
                  <a:latin typeface="+mj-lt"/>
                </a:rPr>
                <a:t>Discussion…</a:t>
              </a:r>
              <a:endParaRPr lang="en-US" sz="3200" dirty="0">
                <a:latin typeface="+mj-lt"/>
              </a:endParaRPr>
            </a:p>
          </p:txBody>
        </p:sp>
      </p:grpSp>
    </p:spTree>
    <p:extLst>
      <p:ext uri="{BB962C8B-B14F-4D97-AF65-F5344CB8AC3E}">
        <p14:creationId xmlns:p14="http://schemas.microsoft.com/office/powerpoint/2010/main" val="6251194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Proficiency Demonstration #1: </a:t>
            </a:r>
            <a:br>
              <a:rPr lang="en-US" dirty="0"/>
            </a:br>
            <a:r>
              <a:rPr lang="en-US" dirty="0"/>
              <a:t>SimCell (cont’d.)</a:t>
            </a:r>
          </a:p>
        </p:txBody>
      </p:sp>
      <p:sp>
        <p:nvSpPr>
          <p:cNvPr id="3" name="Content Placeholder 2"/>
          <p:cNvSpPr>
            <a:spLocks noGrp="1"/>
          </p:cNvSpPr>
          <p:nvPr>
            <p:ph idx="1"/>
          </p:nvPr>
        </p:nvSpPr>
        <p:spPr>
          <a:xfrm>
            <a:off x="457200" y="1524000"/>
            <a:ext cx="4572000" cy="4191000"/>
          </a:xfrm>
        </p:spPr>
        <p:txBody>
          <a:bodyPr/>
          <a:lstStyle/>
          <a:p>
            <a:pPr marL="0" indent="0">
              <a:buNone/>
            </a:pPr>
            <a:r>
              <a:rPr lang="en-US" dirty="0"/>
              <a:t>What flaws did you find in the MSEL?</a:t>
            </a:r>
          </a:p>
        </p:txBody>
      </p:sp>
      <p:sp>
        <p:nvSpPr>
          <p:cNvPr id="4" name="Slide Number Placeholder 3"/>
          <p:cNvSpPr>
            <a:spLocks noGrp="1"/>
          </p:cNvSpPr>
          <p:nvPr>
            <p:ph type="sldNum" sz="quarter" idx="4"/>
          </p:nvPr>
        </p:nvSpPr>
        <p:spPr/>
        <p:txBody>
          <a:bodyPr/>
          <a:lstStyle/>
          <a:p>
            <a:pPr>
              <a:defRPr/>
            </a:pPr>
            <a:r>
              <a:rPr lang="en-US" dirty="0" smtClean="0"/>
              <a:t> </a:t>
            </a:r>
            <a:r>
              <a:rPr lang="en-US" dirty="0"/>
              <a:t>3.</a:t>
            </a:r>
            <a:fld id="{167A036F-738C-4416-983E-5B04119587A4}" type="slidenum">
              <a:rPr lang="en-US" smtClean="0"/>
              <a:pPr>
                <a:defRPr/>
              </a:pPr>
              <a:t>54</a:t>
            </a:fld>
            <a:endParaRPr lang="en-US" dirty="0"/>
          </a:p>
        </p:txBody>
      </p:sp>
      <p:sp>
        <p:nvSpPr>
          <p:cNvPr id="5" name="Pentagon 4" descr="Opens the next Unit" title="Next Unit Button">
            <a:hlinkClick r:id="rId2" action="ppaction://hlinkpres?slideindex=1&amp;slidetitle="/>
          </p:cNvPr>
          <p:cNvSpPr/>
          <p:nvPr/>
        </p:nvSpPr>
        <p:spPr bwMode="auto">
          <a:xfrm>
            <a:off x="8382000" y="5486400"/>
            <a:ext cx="609600" cy="228600"/>
          </a:xfrm>
          <a:prstGeom prst="homePlate">
            <a:avLst/>
          </a:prstGeom>
          <a:solidFill>
            <a:srgbClr val="C00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100" b="1" i="0" u="none" strike="noStrike" cap="none" normalizeH="0" baseline="0" dirty="0" smtClean="0">
              <a:ln>
                <a:noFill/>
              </a:ln>
              <a:solidFill>
                <a:schemeClr val="tx1"/>
              </a:solidFill>
              <a:effectLst/>
              <a:latin typeface="Arial" charset="0"/>
              <a:cs typeface="Arial" charset="0"/>
            </a:endParaRPr>
          </a:p>
        </p:txBody>
      </p:sp>
      <p:grpSp>
        <p:nvGrpSpPr>
          <p:cNvPr id="6" name="Group 5"/>
          <p:cNvGrpSpPr/>
          <p:nvPr/>
        </p:nvGrpSpPr>
        <p:grpSpPr>
          <a:xfrm>
            <a:off x="5334000" y="1866900"/>
            <a:ext cx="3200400" cy="2171700"/>
            <a:chOff x="5334000" y="1866900"/>
            <a:chExt cx="3200400" cy="2171700"/>
          </a:xfrm>
        </p:grpSpPr>
        <p:sp>
          <p:nvSpPr>
            <p:cNvPr id="7" name="Oval Callout 6"/>
            <p:cNvSpPr/>
            <p:nvPr/>
          </p:nvSpPr>
          <p:spPr bwMode="auto">
            <a:xfrm>
              <a:off x="5334000" y="1866900"/>
              <a:ext cx="3048000" cy="2171700"/>
            </a:xfrm>
            <a:prstGeom prst="wedgeEllipseCallout">
              <a:avLst/>
            </a:prstGeom>
            <a:gradFill flip="none" rotWithShape="1">
              <a:gsLst>
                <a:gs pos="0">
                  <a:srgbClr val="123C66">
                    <a:tint val="66000"/>
                    <a:satMod val="160000"/>
                  </a:srgbClr>
                </a:gs>
                <a:gs pos="50000">
                  <a:srgbClr val="123C66">
                    <a:tint val="44500"/>
                    <a:satMod val="160000"/>
                  </a:srgbClr>
                </a:gs>
                <a:gs pos="100000">
                  <a:srgbClr val="123C66">
                    <a:tint val="23500"/>
                    <a:satMod val="160000"/>
                  </a:srgbClr>
                </a:gs>
              </a:gsLst>
              <a:path path="circle">
                <a:fillToRect t="100000" r="100000"/>
              </a:path>
              <a:tileRect l="-100000" b="-100000"/>
            </a:gradFill>
            <a:ln w="57150" cap="flat" cmpd="sng" algn="ctr">
              <a:solidFill>
                <a:schemeClr val="accent4">
                  <a:lumMod val="95000"/>
                  <a:lumOff val="5000"/>
                </a:schemeClr>
              </a:solidFill>
              <a:prstDash val="solid"/>
              <a:round/>
              <a:headEnd type="none" w="med" len="med"/>
              <a:tailEnd type="none" w="med" len="med"/>
            </a:ln>
            <a:effectLst>
              <a:outerShdw blurRad="152400" dist="317500" dir="5400000" sx="90000" sy="-19000" rotWithShape="0">
                <a:prstClr val="black">
                  <a:alpha val="15000"/>
                </a:prstClr>
              </a:outerShdw>
            </a:effectLst>
            <a:scene3d>
              <a:camera prst="orthographicFront"/>
              <a:lightRig rig="threePt" dir="t"/>
            </a:scene3d>
            <a:sp3d>
              <a:bevelT w="114300" prst="artDeco"/>
            </a:sp3d>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8" name="TextBox 7"/>
            <p:cNvSpPr txBox="1"/>
            <p:nvPr/>
          </p:nvSpPr>
          <p:spPr>
            <a:xfrm>
              <a:off x="5791200" y="2660362"/>
              <a:ext cx="2743200" cy="584775"/>
            </a:xfrm>
            <a:prstGeom prst="rect">
              <a:avLst/>
            </a:prstGeom>
            <a:noFill/>
          </p:spPr>
          <p:txBody>
            <a:bodyPr wrap="square" rtlCol="0">
              <a:spAutoFit/>
            </a:bodyPr>
            <a:lstStyle/>
            <a:p>
              <a:r>
                <a:rPr lang="en-US" sz="3200" dirty="0" smtClean="0">
                  <a:latin typeface="+mj-lt"/>
                </a:rPr>
                <a:t>Discussion…</a:t>
              </a:r>
              <a:endParaRPr lang="en-US" sz="3200" dirty="0">
                <a:latin typeface="+mj-lt"/>
              </a:endParaRPr>
            </a:p>
          </p:txBody>
        </p:sp>
      </p:grpSp>
    </p:spTree>
    <p:extLst>
      <p:ext uri="{BB962C8B-B14F-4D97-AF65-F5344CB8AC3E}">
        <p14:creationId xmlns:p14="http://schemas.microsoft.com/office/powerpoint/2010/main" val="10970173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PowerPoint Template 7-5-13">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Times New Roman"/>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Times New Roman"/>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PowerPoint Template 7-5-13</Template>
  <TotalTime>7090</TotalTime>
  <Words>2491</Words>
  <Application>Microsoft Office PowerPoint</Application>
  <PresentationFormat>On-screen Show (4:3)</PresentationFormat>
  <Paragraphs>393</Paragraphs>
  <Slides>54</Slides>
  <Notes>5</Notes>
  <HiddenSlides>0</HiddenSlides>
  <MMClips>0</MMClips>
  <ScaleCrop>false</ScaleCrop>
  <HeadingPairs>
    <vt:vector size="4" baseType="variant">
      <vt:variant>
        <vt:lpstr>Theme</vt:lpstr>
      </vt:variant>
      <vt:variant>
        <vt:i4>2</vt:i4>
      </vt:variant>
      <vt:variant>
        <vt:lpstr>Slide Titles</vt:lpstr>
      </vt:variant>
      <vt:variant>
        <vt:i4>54</vt:i4>
      </vt:variant>
    </vt:vector>
  </HeadingPairs>
  <TitlesOfParts>
    <vt:vector size="56" baseType="lpstr">
      <vt:lpstr>PowerPoint Template 7-5-13</vt:lpstr>
      <vt:lpstr>1_Default Design</vt:lpstr>
      <vt:lpstr>E133: OPERATIONS-BASED EXERCISE DESIGN  AND EVALUATION COURSE</vt:lpstr>
      <vt:lpstr>Unit Objectives</vt:lpstr>
      <vt:lpstr>Exercise Control</vt:lpstr>
      <vt:lpstr>Exercise Control (cont’d.)</vt:lpstr>
      <vt:lpstr>Exercise Control (cont’d.)</vt:lpstr>
      <vt:lpstr>Tools for Exercise Control</vt:lpstr>
      <vt:lpstr>Tools for Exercise Control (cont’d.)</vt:lpstr>
      <vt:lpstr>What Is a SimCell?</vt:lpstr>
      <vt:lpstr>SimCell Staff</vt:lpstr>
      <vt:lpstr>SimCell Staff (cont’d.)</vt:lpstr>
      <vt:lpstr>SimCell Staff (cont’d.)</vt:lpstr>
      <vt:lpstr>SimCell Staff (cont’d.)</vt:lpstr>
      <vt:lpstr>SimCell Staff (cont’d.)</vt:lpstr>
      <vt:lpstr>SimCell Staff (cont’d.)</vt:lpstr>
      <vt:lpstr>SimCell Staff (cont’d.)</vt:lpstr>
      <vt:lpstr>SimCell Staff (cont’d.)</vt:lpstr>
      <vt:lpstr>SimCell Staff (cont’d.)</vt:lpstr>
      <vt:lpstr>SimCell Staff (cont’d.)</vt:lpstr>
      <vt:lpstr>SimCell Staff (cont’d.)</vt:lpstr>
      <vt:lpstr>SimCell Staff (cont’d.)</vt:lpstr>
      <vt:lpstr>SimCell Staff (cont’d.)</vt:lpstr>
      <vt:lpstr>SimCell Staff (cont’d.)</vt:lpstr>
      <vt:lpstr>SimCell Staff (cont’d.)</vt:lpstr>
      <vt:lpstr>SimCell Staff (cont’d.)</vt:lpstr>
      <vt:lpstr>SimCell Staff (cont’d.)</vt:lpstr>
      <vt:lpstr>SimCell Staff (cont’d.)</vt:lpstr>
      <vt:lpstr>SimCell Staff (cont’d.)</vt:lpstr>
      <vt:lpstr>SimCell Staff (cont’d.)</vt:lpstr>
      <vt:lpstr>SimCell Communication</vt:lpstr>
      <vt:lpstr>SimCell Communication (cont’d.)</vt:lpstr>
      <vt:lpstr>SimCell Communication (cont’d.)</vt:lpstr>
      <vt:lpstr>SimCell Setup</vt:lpstr>
      <vt:lpstr>Inject Flow</vt:lpstr>
      <vt:lpstr>Inject Flow (cont’d.)</vt:lpstr>
      <vt:lpstr>Inject Delivery</vt:lpstr>
      <vt:lpstr>Inject Delivery (cont’d.)</vt:lpstr>
      <vt:lpstr>Panel Discussion:  SimCell Best Practices</vt:lpstr>
      <vt:lpstr>Unit Summary</vt:lpstr>
      <vt:lpstr>Questions?</vt:lpstr>
      <vt:lpstr>Proficiency Demonstration #1:  SimCell</vt:lpstr>
      <vt:lpstr>Proficiency Demonstration #1:  SimCell</vt:lpstr>
      <vt:lpstr>Proficiency Demonstration #1:  SimCell (cont’d.)</vt:lpstr>
      <vt:lpstr>Proficiency Demonstration #1:  SimCell (cont’d.)</vt:lpstr>
      <vt:lpstr>Proficiency Demonstration #1:  SimCell (cont’d.)</vt:lpstr>
      <vt:lpstr>Proficiency Demonstration #1:  SimCell (cont’d.)</vt:lpstr>
      <vt:lpstr>Proficiency Demonstration #1:  SimCell (cont’d.)</vt:lpstr>
      <vt:lpstr>Proficiency Demonstration #1:  SimCell (cont’d.)</vt:lpstr>
      <vt:lpstr>Proficiency Demonstration #1:  SimCell (cont’d.)</vt:lpstr>
      <vt:lpstr>Proficiency Demonstration #1:  SimCell (cont’d.)</vt:lpstr>
      <vt:lpstr>Proficiency Demonstration #1:  SimCell (cont’d.)</vt:lpstr>
      <vt:lpstr>Proficiency Demonstration #1:  SimCell (cont’d.)</vt:lpstr>
      <vt:lpstr>Proficiency Demonstration #1:  SimCell (cont’d.)</vt:lpstr>
      <vt:lpstr>Proficiency Demonstration #1:  SimCell (cont’d.)</vt:lpstr>
      <vt:lpstr>Proficiency Demonstration #1:  SimCell (cont’d.)</vt:lpstr>
    </vt:vector>
  </TitlesOfParts>
  <Company>CTEC,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E132 Unit 1 Slides</dc:title>
  <dc:creator>Linda Ross</dc:creator>
  <cp:lastModifiedBy>Katherine</cp:lastModifiedBy>
  <cp:revision>174</cp:revision>
  <dcterms:created xsi:type="dcterms:W3CDTF">2013-07-19T19:15:44Z</dcterms:created>
  <dcterms:modified xsi:type="dcterms:W3CDTF">2014-10-21T19:59:45Z</dcterms:modified>
</cp:coreProperties>
</file>